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88" r:id="rId2"/>
  </p:sldMasterIdLst>
  <p:notesMasterIdLst>
    <p:notesMasterId r:id="rId5"/>
  </p:notesMasterIdLst>
  <p:handoutMasterIdLst>
    <p:handoutMasterId r:id="rId6"/>
  </p:handoutMasterIdLst>
  <p:sldIdLst>
    <p:sldId id="261" r:id="rId3"/>
    <p:sldId id="275" r:id="rId4"/>
  </p:sldIdLst>
  <p:sldSz cx="12658725" cy="6858000"/>
  <p:notesSz cx="6858000" cy="9144000"/>
  <p:defaultTextStyle>
    <a:defPPr>
      <a:defRPr lang="fr-FR"/>
    </a:defPPr>
    <a:lvl1pPr algn="l" rtl="0" fontAlgn="base">
      <a:spcBef>
        <a:spcPct val="0"/>
      </a:spcBef>
      <a:spcAft>
        <a:spcPct val="0"/>
      </a:spcAft>
      <a:defRPr sz="2500" kern="1200">
        <a:solidFill>
          <a:schemeClr val="tx1"/>
        </a:solidFill>
        <a:latin typeface="Arial" charset="0"/>
        <a:ea typeface="+mn-ea"/>
        <a:cs typeface="Arial" charset="0"/>
      </a:defRPr>
    </a:lvl1pPr>
    <a:lvl2pPr marL="457200" algn="l" rtl="0" fontAlgn="base">
      <a:spcBef>
        <a:spcPct val="0"/>
      </a:spcBef>
      <a:spcAft>
        <a:spcPct val="0"/>
      </a:spcAft>
      <a:defRPr sz="2500" kern="1200">
        <a:solidFill>
          <a:schemeClr val="tx1"/>
        </a:solidFill>
        <a:latin typeface="Arial" charset="0"/>
        <a:ea typeface="+mn-ea"/>
        <a:cs typeface="Arial" charset="0"/>
      </a:defRPr>
    </a:lvl2pPr>
    <a:lvl3pPr marL="914400" algn="l" rtl="0" fontAlgn="base">
      <a:spcBef>
        <a:spcPct val="0"/>
      </a:spcBef>
      <a:spcAft>
        <a:spcPct val="0"/>
      </a:spcAft>
      <a:defRPr sz="2500" kern="1200">
        <a:solidFill>
          <a:schemeClr val="tx1"/>
        </a:solidFill>
        <a:latin typeface="Arial" charset="0"/>
        <a:ea typeface="+mn-ea"/>
        <a:cs typeface="Arial" charset="0"/>
      </a:defRPr>
    </a:lvl3pPr>
    <a:lvl4pPr marL="1371600" algn="l" rtl="0" fontAlgn="base">
      <a:spcBef>
        <a:spcPct val="0"/>
      </a:spcBef>
      <a:spcAft>
        <a:spcPct val="0"/>
      </a:spcAft>
      <a:defRPr sz="2500" kern="1200">
        <a:solidFill>
          <a:schemeClr val="tx1"/>
        </a:solidFill>
        <a:latin typeface="Arial" charset="0"/>
        <a:ea typeface="+mn-ea"/>
        <a:cs typeface="Arial" charset="0"/>
      </a:defRPr>
    </a:lvl4pPr>
    <a:lvl5pPr marL="1828800" algn="l" rtl="0" fontAlgn="base">
      <a:spcBef>
        <a:spcPct val="0"/>
      </a:spcBef>
      <a:spcAft>
        <a:spcPct val="0"/>
      </a:spcAft>
      <a:defRPr sz="2500" kern="1200">
        <a:solidFill>
          <a:schemeClr val="tx1"/>
        </a:solidFill>
        <a:latin typeface="Arial" charset="0"/>
        <a:ea typeface="+mn-ea"/>
        <a:cs typeface="Arial" charset="0"/>
      </a:defRPr>
    </a:lvl5pPr>
    <a:lvl6pPr marL="2286000" algn="l" defTabSz="914400" rtl="0" eaLnBrk="1" latinLnBrk="0" hangingPunct="1">
      <a:defRPr sz="2500" kern="1200">
        <a:solidFill>
          <a:schemeClr val="tx1"/>
        </a:solidFill>
        <a:latin typeface="Arial" charset="0"/>
        <a:ea typeface="+mn-ea"/>
        <a:cs typeface="Arial" charset="0"/>
      </a:defRPr>
    </a:lvl6pPr>
    <a:lvl7pPr marL="2743200" algn="l" defTabSz="914400" rtl="0" eaLnBrk="1" latinLnBrk="0" hangingPunct="1">
      <a:defRPr sz="2500" kern="1200">
        <a:solidFill>
          <a:schemeClr val="tx1"/>
        </a:solidFill>
        <a:latin typeface="Arial" charset="0"/>
        <a:ea typeface="+mn-ea"/>
        <a:cs typeface="Arial" charset="0"/>
      </a:defRPr>
    </a:lvl7pPr>
    <a:lvl8pPr marL="3200400" algn="l" defTabSz="914400" rtl="0" eaLnBrk="1" latinLnBrk="0" hangingPunct="1">
      <a:defRPr sz="2500" kern="1200">
        <a:solidFill>
          <a:schemeClr val="tx1"/>
        </a:solidFill>
        <a:latin typeface="Arial" charset="0"/>
        <a:ea typeface="+mn-ea"/>
        <a:cs typeface="Arial" charset="0"/>
      </a:defRPr>
    </a:lvl8pPr>
    <a:lvl9pPr marL="3657600" algn="l" defTabSz="914400" rtl="0" eaLnBrk="1" latinLnBrk="0" hangingPunct="1">
      <a:defRPr sz="2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17">
          <p15:clr>
            <a:srgbClr val="A4A3A4"/>
          </p15:clr>
        </p15:guide>
        <p15:guide id="2" pos="54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294B"/>
    <a:srgbClr val="660066"/>
    <a:srgbClr val="3366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584" autoAdjust="0"/>
  </p:normalViewPr>
  <p:slideViewPr>
    <p:cSldViewPr>
      <p:cViewPr>
        <p:scale>
          <a:sx n="100" d="100"/>
          <a:sy n="100" d="100"/>
        </p:scale>
        <p:origin x="930" y="594"/>
      </p:cViewPr>
      <p:guideLst>
        <p:guide orient="horz" pos="1117"/>
        <p:guide pos="543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5" d="100"/>
          <a:sy n="105" d="100"/>
        </p:scale>
        <p:origin x="-348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700">
                <a:latin typeface="Arial" charset="0"/>
                <a:cs typeface="+mn-cs"/>
              </a:defRPr>
            </a:lvl1pPr>
          </a:lstStyle>
          <a:p>
            <a:pPr>
              <a:defRPr/>
            </a:pPr>
            <a:endParaRPr lang="fr-FR"/>
          </a:p>
        </p:txBody>
      </p:sp>
      <p:sp>
        <p:nvSpPr>
          <p:cNvPr id="194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700">
                <a:latin typeface="Arial" charset="0"/>
                <a:cs typeface="+mn-cs"/>
              </a:defRPr>
            </a:lvl1pPr>
          </a:lstStyle>
          <a:p>
            <a:pPr>
              <a:defRPr/>
            </a:pPr>
            <a:endParaRPr lang="fr-FR"/>
          </a:p>
        </p:txBody>
      </p:sp>
      <p:sp>
        <p:nvSpPr>
          <p:cNvPr id="194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700">
                <a:latin typeface="Arial" charset="0"/>
                <a:cs typeface="+mn-cs"/>
              </a:defRPr>
            </a:lvl1pPr>
          </a:lstStyle>
          <a:p>
            <a:pPr>
              <a:defRPr/>
            </a:pPr>
            <a:endParaRPr lang="fr-FR"/>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700">
                <a:latin typeface="Arial" charset="0"/>
                <a:cs typeface="+mn-cs"/>
              </a:defRPr>
            </a:lvl1pPr>
          </a:lstStyle>
          <a:p>
            <a:pPr>
              <a:defRPr/>
            </a:pPr>
            <a:fld id="{1BA8023A-EFD7-4186-A699-C116AC6D3106}" type="slidenum">
              <a:rPr lang="fr-FR"/>
              <a:pPr>
                <a:defRPr/>
              </a:pPr>
              <a:t>‹N°›</a:t>
            </a:fld>
            <a:endParaRPr lang="fr-FR"/>
          </a:p>
        </p:txBody>
      </p:sp>
    </p:spTree>
    <p:extLst>
      <p:ext uri="{BB962C8B-B14F-4D97-AF65-F5344CB8AC3E}">
        <p14:creationId xmlns:p14="http://schemas.microsoft.com/office/powerpoint/2010/main" val="2783520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700">
                <a:latin typeface="Arial" charset="0"/>
                <a:cs typeface="+mn-cs"/>
              </a:defRPr>
            </a:lvl1pPr>
          </a:lstStyle>
          <a:p>
            <a:pPr>
              <a:defRPr/>
            </a:pPr>
            <a:endParaRPr lang="fr-FR"/>
          </a:p>
        </p:txBody>
      </p:sp>
      <p:sp>
        <p:nvSpPr>
          <p:cNvPr id="1710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700">
                <a:latin typeface="Arial" charset="0"/>
                <a:cs typeface="+mn-cs"/>
              </a:defRPr>
            </a:lvl1pPr>
          </a:lstStyle>
          <a:p>
            <a:pPr>
              <a:defRPr/>
            </a:pPr>
            <a:endParaRPr lang="fr-FR"/>
          </a:p>
        </p:txBody>
      </p:sp>
      <p:sp>
        <p:nvSpPr>
          <p:cNvPr id="12292" name="Rectangle 4"/>
          <p:cNvSpPr>
            <a:spLocks noGrp="1" noRot="1" noChangeAspect="1" noChangeArrowheads="1" noTextEdit="1"/>
          </p:cNvSpPr>
          <p:nvPr>
            <p:ph type="sldImg" idx="2"/>
          </p:nvPr>
        </p:nvSpPr>
        <p:spPr bwMode="auto">
          <a:xfrm>
            <a:off x="265113" y="685800"/>
            <a:ext cx="632777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10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710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700">
                <a:latin typeface="Arial" charset="0"/>
                <a:cs typeface="+mn-cs"/>
              </a:defRPr>
            </a:lvl1pPr>
          </a:lstStyle>
          <a:p>
            <a:pPr>
              <a:defRPr/>
            </a:pPr>
            <a:endParaRPr lang="fr-FR"/>
          </a:p>
        </p:txBody>
      </p:sp>
      <p:sp>
        <p:nvSpPr>
          <p:cNvPr id="1710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700">
                <a:latin typeface="Arial" charset="0"/>
                <a:cs typeface="+mn-cs"/>
              </a:defRPr>
            </a:lvl1pPr>
          </a:lstStyle>
          <a:p>
            <a:pPr>
              <a:defRPr/>
            </a:pPr>
            <a:fld id="{A5CF6B4E-EC80-4CF2-B9BB-B5D2AA94C52A}" type="slidenum">
              <a:rPr lang="fr-FR"/>
              <a:pPr>
                <a:defRPr/>
              </a:pPr>
              <a:t>‹N°›</a:t>
            </a:fld>
            <a:endParaRPr lang="fr-FR"/>
          </a:p>
        </p:txBody>
      </p:sp>
    </p:spTree>
    <p:extLst>
      <p:ext uri="{BB962C8B-B14F-4D97-AF65-F5344CB8AC3E}">
        <p14:creationId xmlns:p14="http://schemas.microsoft.com/office/powerpoint/2010/main" val="2606065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Arial" charset="0"/>
        <a:ea typeface="+mn-ea"/>
        <a:cs typeface="+mn-cs"/>
      </a:defRPr>
    </a:lvl1pPr>
    <a:lvl2pPr marL="457200" algn="l" rtl="0" eaLnBrk="0" fontAlgn="base" hangingPunct="0">
      <a:spcBef>
        <a:spcPct val="30000"/>
      </a:spcBef>
      <a:spcAft>
        <a:spcPct val="0"/>
      </a:spcAft>
      <a:defRPr sz="1700" kern="1200">
        <a:solidFill>
          <a:schemeClr val="tx1"/>
        </a:solidFill>
        <a:latin typeface="Arial" charset="0"/>
        <a:ea typeface="+mn-ea"/>
        <a:cs typeface="+mn-cs"/>
      </a:defRPr>
    </a:lvl2pPr>
    <a:lvl3pPr marL="914400" algn="l" rtl="0" eaLnBrk="0" fontAlgn="base" hangingPunct="0">
      <a:spcBef>
        <a:spcPct val="30000"/>
      </a:spcBef>
      <a:spcAft>
        <a:spcPct val="0"/>
      </a:spcAft>
      <a:defRPr sz="1700" kern="1200">
        <a:solidFill>
          <a:schemeClr val="tx1"/>
        </a:solidFill>
        <a:latin typeface="Arial" charset="0"/>
        <a:ea typeface="+mn-ea"/>
        <a:cs typeface="+mn-cs"/>
      </a:defRPr>
    </a:lvl3pPr>
    <a:lvl4pPr marL="1371600" algn="l" rtl="0" eaLnBrk="0" fontAlgn="base" hangingPunct="0">
      <a:spcBef>
        <a:spcPct val="30000"/>
      </a:spcBef>
      <a:spcAft>
        <a:spcPct val="0"/>
      </a:spcAft>
      <a:defRPr sz="1700" kern="1200">
        <a:solidFill>
          <a:schemeClr val="tx1"/>
        </a:solidFill>
        <a:latin typeface="Arial" charset="0"/>
        <a:ea typeface="+mn-ea"/>
        <a:cs typeface="+mn-cs"/>
      </a:defRPr>
    </a:lvl4pPr>
    <a:lvl5pPr marL="1828800" algn="l" rtl="0" eaLnBrk="0" fontAlgn="base" hangingPunct="0">
      <a:spcBef>
        <a:spcPct val="30000"/>
      </a:spcBef>
      <a:spcAft>
        <a:spcPct val="0"/>
      </a:spcAft>
      <a:defRPr sz="17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Voici</a:t>
            </a:r>
            <a:r>
              <a:rPr lang="fr-FR" baseline="0" dirty="0"/>
              <a:t> les infos de la semaine :</a:t>
            </a:r>
            <a:endParaRPr lang="fr-FR" dirty="0"/>
          </a:p>
        </p:txBody>
      </p:sp>
      <p:sp>
        <p:nvSpPr>
          <p:cNvPr id="4" name="Espace réservé du numéro de diapositive 3"/>
          <p:cNvSpPr>
            <a:spLocks noGrp="1"/>
          </p:cNvSpPr>
          <p:nvPr>
            <p:ph type="sldNum" sz="quarter" idx="10"/>
          </p:nvPr>
        </p:nvSpPr>
        <p:spPr/>
        <p:txBody>
          <a:bodyPr/>
          <a:lstStyle/>
          <a:p>
            <a:pPr>
              <a:defRPr/>
            </a:pPr>
            <a:fld id="{A5CF6B4E-EC80-4CF2-B9BB-B5D2AA94C52A}" type="slidenum">
              <a:rPr lang="fr-FR" smtClean="0"/>
              <a:pPr>
                <a:defRPr/>
              </a:pPr>
              <a:t>1</a:t>
            </a:fld>
            <a:endParaRPr lang="fr-FR"/>
          </a:p>
        </p:txBody>
      </p:sp>
    </p:spTree>
    <p:extLst>
      <p:ext uri="{BB962C8B-B14F-4D97-AF65-F5344CB8AC3E}">
        <p14:creationId xmlns:p14="http://schemas.microsoft.com/office/powerpoint/2010/main" val="384318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A5CF6B4E-EC80-4CF2-B9BB-B5D2AA94C52A}" type="slidenum">
              <a:rPr lang="fr-FR" smtClean="0"/>
              <a:pPr>
                <a:defRPr/>
              </a:pPr>
              <a:t>2</a:t>
            </a:fld>
            <a:endParaRPr lang="fr-FR"/>
          </a:p>
        </p:txBody>
      </p:sp>
    </p:spTree>
    <p:extLst>
      <p:ext uri="{BB962C8B-B14F-4D97-AF65-F5344CB8AC3E}">
        <p14:creationId xmlns:p14="http://schemas.microsoft.com/office/powerpoint/2010/main" val="3184069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Espace réservé du contenu 2"/>
          <p:cNvSpPr>
            <a:spLocks noGrp="1"/>
          </p:cNvSpPr>
          <p:nvPr>
            <p:ph sz="half" idx="1"/>
          </p:nvPr>
        </p:nvSpPr>
        <p:spPr>
          <a:xfrm>
            <a:off x="632941" y="1196758"/>
            <a:ext cx="5590937" cy="4929411"/>
          </a:xfrm>
        </p:spPr>
        <p:txBody>
          <a:bodyPr/>
          <a:lstStyle>
            <a:lvl1pPr marL="468333" indent="-468333">
              <a:buClr>
                <a:schemeClr val="bg1">
                  <a:lumMod val="95000"/>
                </a:schemeClr>
              </a:buClr>
              <a:buSzPct val="66000"/>
              <a:buFont typeface="Arial Narrow" panose="020B0606020202030204" pitchFamily="34" charset="0"/>
              <a:buChar char="►"/>
              <a:defRPr sz="2700">
                <a:solidFill>
                  <a:schemeClr val="tx1">
                    <a:lumMod val="75000"/>
                    <a:lumOff val="25000"/>
                  </a:schemeClr>
                </a:solidFill>
              </a:defRPr>
            </a:lvl1pPr>
            <a:lvl2pPr marL="982199" indent="-357755">
              <a:buClr>
                <a:schemeClr val="bg1">
                  <a:lumMod val="95000"/>
                </a:schemeClr>
              </a:buClr>
              <a:buSzPct val="50000"/>
              <a:buFont typeface="Arial Narrow" panose="020B0606020202030204" pitchFamily="34" charset="0"/>
              <a:buChar char="►"/>
              <a:defRPr sz="2700">
                <a:solidFill>
                  <a:schemeClr val="tx1">
                    <a:lumMod val="75000"/>
                    <a:lumOff val="25000"/>
                  </a:schemeClr>
                </a:solidFill>
              </a:defRPr>
            </a:lvl2pPr>
            <a:lvl3pPr marL="1639165" indent="-390277">
              <a:buClr>
                <a:schemeClr val="bg1">
                  <a:lumMod val="95000"/>
                </a:schemeClr>
              </a:buClr>
              <a:buSzPct val="66000"/>
              <a:buFont typeface="Arial Narrow" panose="020B0606020202030204" pitchFamily="34" charset="0"/>
              <a:buChar char="•"/>
              <a:defRPr sz="2500">
                <a:solidFill>
                  <a:schemeClr val="tx1">
                    <a:lumMod val="75000"/>
                    <a:lumOff val="25000"/>
                  </a:schemeClr>
                </a:solidFill>
              </a:defRPr>
            </a:lvl3pPr>
            <a:lvl4pPr marL="1873331" indent="0">
              <a:buNone/>
              <a:defRPr sz="2500"/>
            </a:lvl4pPr>
            <a:lvl5pPr>
              <a:defRPr sz="2500"/>
            </a:lvl5pPr>
            <a:lvl6pPr>
              <a:defRPr sz="2500"/>
            </a:lvl6pPr>
            <a:lvl7pPr>
              <a:defRPr sz="2500"/>
            </a:lvl7pPr>
            <a:lvl8pPr>
              <a:defRPr sz="2500"/>
            </a:lvl8pPr>
            <a:lvl9pPr>
              <a:defRPr sz="2500"/>
            </a:lvl9pPr>
          </a:lstStyle>
          <a:p>
            <a:pPr lvl="0"/>
            <a:r>
              <a:rPr lang="fr-FR" dirty="0"/>
              <a:t>Modifiez les styles du texte du masque</a:t>
            </a:r>
          </a:p>
          <a:p>
            <a:pPr lvl="1"/>
            <a:r>
              <a:rPr lang="fr-FR" dirty="0"/>
              <a:t>Deuxième niveau</a:t>
            </a:r>
          </a:p>
          <a:p>
            <a:pPr lvl="2"/>
            <a:r>
              <a:rPr lang="fr-FR" dirty="0"/>
              <a:t>Troisième niveau</a:t>
            </a:r>
          </a:p>
        </p:txBody>
      </p:sp>
      <p:sp>
        <p:nvSpPr>
          <p:cNvPr id="13" name="Espace réservé du contenu 2"/>
          <p:cNvSpPr>
            <a:spLocks noGrp="1"/>
          </p:cNvSpPr>
          <p:nvPr>
            <p:ph sz="half" idx="13"/>
          </p:nvPr>
        </p:nvSpPr>
        <p:spPr>
          <a:xfrm>
            <a:off x="6329368" y="1220754"/>
            <a:ext cx="5590937" cy="4929411"/>
          </a:xfrm>
        </p:spPr>
        <p:txBody>
          <a:bodyPr/>
          <a:lstStyle>
            <a:lvl1pPr marL="468333" indent="-468333">
              <a:buClr>
                <a:schemeClr val="bg1">
                  <a:lumMod val="95000"/>
                </a:schemeClr>
              </a:buClr>
              <a:buSzPct val="66000"/>
              <a:buFont typeface="Arial Narrow" panose="020B0606020202030204" pitchFamily="34" charset="0"/>
              <a:buChar char="►"/>
              <a:defRPr sz="2700">
                <a:solidFill>
                  <a:schemeClr val="tx1">
                    <a:lumMod val="75000"/>
                    <a:lumOff val="25000"/>
                  </a:schemeClr>
                </a:solidFill>
              </a:defRPr>
            </a:lvl1pPr>
            <a:lvl2pPr marL="982199" indent="-357755">
              <a:buClr>
                <a:schemeClr val="bg1">
                  <a:lumMod val="95000"/>
                </a:schemeClr>
              </a:buClr>
              <a:buSzPct val="50000"/>
              <a:buFont typeface="Arial Narrow" panose="020B0606020202030204" pitchFamily="34" charset="0"/>
              <a:buChar char="►"/>
              <a:defRPr sz="2700">
                <a:solidFill>
                  <a:schemeClr val="tx1">
                    <a:lumMod val="75000"/>
                    <a:lumOff val="25000"/>
                  </a:schemeClr>
                </a:solidFill>
              </a:defRPr>
            </a:lvl2pPr>
            <a:lvl3pPr marL="1639165" indent="-390277">
              <a:buClr>
                <a:schemeClr val="bg1">
                  <a:lumMod val="95000"/>
                </a:schemeClr>
              </a:buClr>
              <a:buSzPct val="66000"/>
              <a:buFont typeface="Arial Narrow" panose="020B0606020202030204" pitchFamily="34" charset="0"/>
              <a:buChar char="•"/>
              <a:defRPr sz="2500">
                <a:solidFill>
                  <a:schemeClr val="tx1">
                    <a:lumMod val="75000"/>
                    <a:lumOff val="25000"/>
                  </a:schemeClr>
                </a:solidFill>
              </a:defRPr>
            </a:lvl3pPr>
            <a:lvl4pPr marL="1873331" indent="0">
              <a:buNone/>
              <a:defRPr sz="2500"/>
            </a:lvl4pPr>
            <a:lvl5pPr>
              <a:defRPr sz="2500"/>
            </a:lvl5pPr>
            <a:lvl6pPr>
              <a:defRPr sz="2500"/>
            </a:lvl6pPr>
            <a:lvl7pPr>
              <a:defRPr sz="2500"/>
            </a:lvl7pPr>
            <a:lvl8pPr>
              <a:defRPr sz="2500"/>
            </a:lvl8pPr>
            <a:lvl9pPr>
              <a:defRPr sz="2500"/>
            </a:lvl9pPr>
          </a:lstStyle>
          <a:p>
            <a:pPr lvl="0"/>
            <a:r>
              <a:rPr lang="fr-FR" dirty="0"/>
              <a:t>Modifiez les styles du texte du masque</a:t>
            </a:r>
          </a:p>
          <a:p>
            <a:pPr lvl="1"/>
            <a:r>
              <a:rPr lang="fr-FR" dirty="0"/>
              <a:t>Deuxième niveau</a:t>
            </a:r>
          </a:p>
          <a:p>
            <a:pPr lvl="2"/>
            <a:r>
              <a:rPr lang="fr-FR" dirty="0"/>
              <a:t>Troisième niveau</a:t>
            </a:r>
          </a:p>
        </p:txBody>
      </p:sp>
      <p:sp>
        <p:nvSpPr>
          <p:cNvPr id="14" name="Titre 1"/>
          <p:cNvSpPr>
            <a:spLocks noGrp="1"/>
          </p:cNvSpPr>
          <p:nvPr>
            <p:ph type="title"/>
          </p:nvPr>
        </p:nvSpPr>
        <p:spPr>
          <a:xfrm>
            <a:off x="632942" y="274637"/>
            <a:ext cx="11392853" cy="706091"/>
          </a:xfrm>
        </p:spPr>
        <p:txBody>
          <a:bodyPr>
            <a:normAutofit/>
          </a:bodyPr>
          <a:lstStyle>
            <a:lvl1pPr>
              <a:defRPr sz="4400" b="1">
                <a:solidFill>
                  <a:schemeClr val="tx1">
                    <a:lumMod val="75000"/>
                    <a:lumOff val="25000"/>
                  </a:schemeClr>
                </a:solidFill>
              </a:defRPr>
            </a:lvl1pPr>
          </a:lstStyle>
          <a:p>
            <a:r>
              <a:rPr lang="fr-FR" dirty="0"/>
              <a:t>Modifiez le style du titre</a:t>
            </a:r>
          </a:p>
        </p:txBody>
      </p:sp>
      <p:sp>
        <p:nvSpPr>
          <p:cNvPr id="5" name="Espace réservé de la date 1"/>
          <p:cNvSpPr>
            <a:spLocks noGrp="1"/>
          </p:cNvSpPr>
          <p:nvPr>
            <p:ph type="dt" sz="half" idx="14"/>
          </p:nvPr>
        </p:nvSpPr>
        <p:spPr/>
        <p:txBody>
          <a:bodyPr/>
          <a:lstStyle>
            <a:lvl1pPr algn="r">
              <a:defRPr sz="1400" i="1">
                <a:latin typeface="Arial Narrow" panose="020B0606020202030204" pitchFamily="34" charset="0"/>
              </a:defRPr>
            </a:lvl1pPr>
          </a:lstStyle>
          <a:p>
            <a:pPr>
              <a:defRPr/>
            </a:pPr>
            <a:fld id="{DB27BB0C-56D8-4110-867A-E517AB0CFFE2}" type="datetime1">
              <a:rPr lang="fr-FR" smtClean="0"/>
              <a:t>25/04/2023</a:t>
            </a:fld>
            <a:endParaRPr lang="fr-FR"/>
          </a:p>
        </p:txBody>
      </p:sp>
      <p:sp>
        <p:nvSpPr>
          <p:cNvPr id="6" name="Espace réservé du pied de page 2"/>
          <p:cNvSpPr>
            <a:spLocks noGrp="1"/>
          </p:cNvSpPr>
          <p:nvPr>
            <p:ph type="ftr" sz="quarter" idx="15"/>
          </p:nvPr>
        </p:nvSpPr>
        <p:spPr>
          <a:xfrm>
            <a:off x="3451225" y="6356350"/>
            <a:ext cx="6267450" cy="366713"/>
          </a:xfrm>
        </p:spPr>
        <p:txBody>
          <a:bodyPr/>
          <a:lstStyle>
            <a:lvl1pPr>
              <a:defRPr sz="1400" i="1">
                <a:latin typeface="Arial Narrow" panose="020B0606020202030204" pitchFamily="34" charset="0"/>
              </a:defRPr>
            </a:lvl1pPr>
          </a:lstStyle>
          <a:p>
            <a:pPr>
              <a:defRPr/>
            </a:pPr>
            <a:r>
              <a:rPr lang="fr-FR"/>
              <a:t>Bienvenue à 3SR - Seminaire le 04 mars 2015 amphi K</a:t>
            </a:r>
          </a:p>
        </p:txBody>
      </p:sp>
      <p:sp>
        <p:nvSpPr>
          <p:cNvPr id="7" name="Espace réservé du numéro de diapositive 3"/>
          <p:cNvSpPr>
            <a:spLocks noGrp="1"/>
          </p:cNvSpPr>
          <p:nvPr>
            <p:ph type="sldNum" sz="quarter" idx="16"/>
          </p:nvPr>
        </p:nvSpPr>
        <p:spPr/>
        <p:txBody>
          <a:bodyPr/>
          <a:lstStyle>
            <a:lvl1pPr algn="r">
              <a:defRPr sz="1400" i="1">
                <a:latin typeface="Arial Narrow" panose="020B0606020202030204" pitchFamily="34" charset="0"/>
              </a:defRPr>
            </a:lvl1pPr>
          </a:lstStyle>
          <a:p>
            <a:pPr>
              <a:defRPr/>
            </a:pPr>
            <a:fld id="{6D565B83-9048-47D1-88CC-F9ADEFC32983}" type="slidenum">
              <a:rPr lang="fr-FR"/>
              <a:pPr>
                <a:defRPr/>
              </a:pPr>
              <a:t>‹N°›</a:t>
            </a:fld>
            <a:endParaRPr lang="fr-FR"/>
          </a:p>
        </p:txBody>
      </p:sp>
    </p:spTree>
    <p:extLst>
      <p:ext uri="{BB962C8B-B14F-4D97-AF65-F5344CB8AC3E}">
        <p14:creationId xmlns:p14="http://schemas.microsoft.com/office/powerpoint/2010/main" val="211958762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332503" y="2440909"/>
            <a:ext cx="6376818" cy="1470026"/>
          </a:xfrm>
        </p:spPr>
        <p:txBody>
          <a:bodyPr>
            <a:normAutofit/>
          </a:bodyPr>
          <a:lstStyle>
            <a:lvl1pPr algn="r">
              <a:defRPr sz="5500" b="1">
                <a:solidFill>
                  <a:schemeClr val="tx1">
                    <a:lumMod val="75000"/>
                    <a:lumOff val="25000"/>
                  </a:schemeClr>
                </a:solidFill>
                <a:latin typeface="Cambria" panose="02040503050406030204" pitchFamily="18" charset="0"/>
              </a:defRPr>
            </a:lvl1pPr>
          </a:lstStyle>
          <a:p>
            <a:r>
              <a:rPr lang="fr-FR" dirty="0"/>
              <a:t>Modifiez le style du titre</a:t>
            </a:r>
          </a:p>
        </p:txBody>
      </p:sp>
      <p:sp>
        <p:nvSpPr>
          <p:cNvPr id="3" name="Sous-titre 2"/>
          <p:cNvSpPr>
            <a:spLocks noGrp="1"/>
          </p:cNvSpPr>
          <p:nvPr>
            <p:ph type="subTitle" idx="1"/>
          </p:nvPr>
        </p:nvSpPr>
        <p:spPr>
          <a:xfrm>
            <a:off x="6129991" y="4196680"/>
            <a:ext cx="5582420" cy="1752600"/>
          </a:xfrm>
        </p:spPr>
        <p:txBody>
          <a:bodyPr>
            <a:normAutofit/>
          </a:bodyPr>
          <a:lstStyle>
            <a:lvl1pPr marL="0" indent="0" algn="r">
              <a:buNone/>
              <a:defRPr sz="3800" b="0" i="1">
                <a:solidFill>
                  <a:schemeClr val="tx1">
                    <a:lumMod val="75000"/>
                    <a:lumOff val="25000"/>
                  </a:schemeClr>
                </a:solidFill>
                <a:latin typeface="Arial Narrow" panose="020B0606020202030204" pitchFamily="34" charset="0"/>
                <a:cs typeface="Arial" panose="020B0604020202020204" pitchFamily="34" charset="0"/>
              </a:defRPr>
            </a:lvl1pPr>
            <a:lvl2pPr marL="624444" indent="0" algn="ctr">
              <a:buNone/>
              <a:defRPr>
                <a:solidFill>
                  <a:schemeClr val="tx1">
                    <a:tint val="75000"/>
                  </a:schemeClr>
                </a:solidFill>
              </a:defRPr>
            </a:lvl2pPr>
            <a:lvl3pPr marL="1248888" indent="0" algn="ctr">
              <a:buNone/>
              <a:defRPr>
                <a:solidFill>
                  <a:schemeClr val="tx1">
                    <a:tint val="75000"/>
                  </a:schemeClr>
                </a:solidFill>
              </a:defRPr>
            </a:lvl3pPr>
            <a:lvl4pPr marL="1873331" indent="0" algn="ctr">
              <a:buNone/>
              <a:defRPr>
                <a:solidFill>
                  <a:schemeClr val="tx1">
                    <a:tint val="75000"/>
                  </a:schemeClr>
                </a:solidFill>
              </a:defRPr>
            </a:lvl4pPr>
            <a:lvl5pPr marL="2497775" indent="0" algn="ctr">
              <a:buNone/>
              <a:defRPr>
                <a:solidFill>
                  <a:schemeClr val="tx1">
                    <a:tint val="75000"/>
                  </a:schemeClr>
                </a:solidFill>
              </a:defRPr>
            </a:lvl5pPr>
            <a:lvl6pPr marL="3122219" indent="0" algn="ctr">
              <a:buNone/>
              <a:defRPr>
                <a:solidFill>
                  <a:schemeClr val="tx1">
                    <a:tint val="75000"/>
                  </a:schemeClr>
                </a:solidFill>
              </a:defRPr>
            </a:lvl6pPr>
            <a:lvl7pPr marL="3746663" indent="0" algn="ctr">
              <a:buNone/>
              <a:defRPr>
                <a:solidFill>
                  <a:schemeClr val="tx1">
                    <a:tint val="75000"/>
                  </a:schemeClr>
                </a:solidFill>
              </a:defRPr>
            </a:lvl7pPr>
            <a:lvl8pPr marL="4371106" indent="0" algn="ctr">
              <a:buNone/>
              <a:defRPr>
                <a:solidFill>
                  <a:schemeClr val="tx1">
                    <a:tint val="75000"/>
                  </a:schemeClr>
                </a:solidFill>
              </a:defRPr>
            </a:lvl8pPr>
            <a:lvl9pPr marL="4995550" indent="0" algn="ctr">
              <a:buNone/>
              <a:defRPr>
                <a:solidFill>
                  <a:schemeClr val="tx1">
                    <a:tint val="75000"/>
                  </a:schemeClr>
                </a:solidFill>
              </a:defRPr>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55C6C8D3-A540-4860-AB6E-09048DF0D2D5}" type="datetime1">
              <a:rPr lang="fr-FR" smtClean="0"/>
              <a:t>25/04/2023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Bienvenue à 3SR - Seminaire le 04 mars 2015 amphi K</a:t>
            </a:r>
          </a:p>
        </p:txBody>
      </p:sp>
      <p:sp>
        <p:nvSpPr>
          <p:cNvPr id="6" name="Espace réservé du numéro de diapositive 5"/>
          <p:cNvSpPr>
            <a:spLocks noGrp="1"/>
          </p:cNvSpPr>
          <p:nvPr>
            <p:ph type="sldNum" sz="quarter" idx="12"/>
          </p:nvPr>
        </p:nvSpPr>
        <p:spPr/>
        <p:txBody>
          <a:bodyPr/>
          <a:lstStyle>
            <a:lvl1pPr>
              <a:defRPr/>
            </a:lvl1pPr>
          </a:lstStyle>
          <a:p>
            <a:pPr>
              <a:defRPr/>
            </a:pPr>
            <a:fld id="{8E6FCC8A-238D-4666-AD7F-67E851230707}" type="slidenum">
              <a:rPr lang="fr-FR"/>
              <a:pPr>
                <a:defRPr/>
              </a:pPr>
              <a:t>‹N°›</a:t>
            </a:fld>
            <a:endParaRPr lang="fr-FR"/>
          </a:p>
        </p:txBody>
      </p:sp>
    </p:spTree>
    <p:extLst>
      <p:ext uri="{BB962C8B-B14F-4D97-AF65-F5344CB8AC3E}">
        <p14:creationId xmlns:p14="http://schemas.microsoft.com/office/powerpoint/2010/main" val="121917584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29368" y="274639"/>
            <a:ext cx="5696428" cy="1143000"/>
          </a:xfrm>
        </p:spPr>
        <p:txBody>
          <a:bodyPr>
            <a:noAutofit/>
          </a:bodyPr>
          <a:lstStyle>
            <a:lvl1pPr>
              <a:defRPr sz="4900" b="1">
                <a:solidFill>
                  <a:schemeClr val="tx1">
                    <a:lumMod val="75000"/>
                    <a:lumOff val="25000"/>
                  </a:schemeClr>
                </a:solidFill>
                <a:latin typeface="Cambria" panose="02040503050406030204" pitchFamily="18" charset="0"/>
              </a:defRPr>
            </a:lvl1pPr>
          </a:lstStyle>
          <a:p>
            <a:r>
              <a:rPr lang="fr-FR" dirty="0"/>
              <a:t>Modifiez le style du titre</a:t>
            </a:r>
          </a:p>
        </p:txBody>
      </p:sp>
      <p:sp>
        <p:nvSpPr>
          <p:cNvPr id="3" name="Espace réservé du contenu 2"/>
          <p:cNvSpPr>
            <a:spLocks noGrp="1"/>
          </p:cNvSpPr>
          <p:nvPr>
            <p:ph idx="1"/>
          </p:nvPr>
        </p:nvSpPr>
        <p:spPr>
          <a:xfrm>
            <a:off x="6329368" y="1600202"/>
            <a:ext cx="5696428" cy="4525963"/>
          </a:xfrm>
        </p:spPr>
        <p:txBody>
          <a:bodyPr/>
          <a:lstStyle>
            <a:lvl1pPr marL="362091" indent="-362091">
              <a:buClr>
                <a:schemeClr val="bg1">
                  <a:lumMod val="95000"/>
                </a:schemeClr>
              </a:buClr>
              <a:buSzPct val="66000"/>
              <a:buFont typeface="Arial Narrow" panose="020B0606020202030204" pitchFamily="34" charset="0"/>
              <a:buChar char="►"/>
              <a:defRPr sz="2700">
                <a:solidFill>
                  <a:schemeClr val="tx1">
                    <a:lumMod val="75000"/>
                    <a:lumOff val="25000"/>
                  </a:schemeClr>
                </a:solidFill>
                <a:latin typeface="Arial Narrow" panose="020B0606020202030204" pitchFamily="34" charset="0"/>
              </a:defRPr>
            </a:lvl1pPr>
            <a:lvl2pPr marL="1014721" indent="-390277">
              <a:buClr>
                <a:schemeClr val="bg1">
                  <a:lumMod val="95000"/>
                </a:schemeClr>
              </a:buClr>
              <a:buSzPct val="50000"/>
              <a:buFont typeface="Arial" panose="020B0604020202020204" pitchFamily="34" charset="0"/>
              <a:buChar char="►"/>
              <a:defRPr sz="2700">
                <a:solidFill>
                  <a:schemeClr val="tx1">
                    <a:lumMod val="75000"/>
                    <a:lumOff val="25000"/>
                  </a:schemeClr>
                </a:solidFill>
                <a:latin typeface="Arial Narrow" panose="020B0606020202030204" pitchFamily="34" charset="0"/>
              </a:defRPr>
            </a:lvl2pPr>
            <a:lvl3pPr marL="1561109" indent="-312222">
              <a:buClr>
                <a:schemeClr val="bg1">
                  <a:lumMod val="95000"/>
                </a:schemeClr>
              </a:buClr>
              <a:buSzPct val="66000"/>
              <a:buFont typeface="Arial" panose="020B0604020202020204" pitchFamily="34" charset="0"/>
              <a:buChar char="•"/>
              <a:defRPr sz="2500">
                <a:solidFill>
                  <a:schemeClr val="tx1">
                    <a:lumMod val="75000"/>
                    <a:lumOff val="25000"/>
                  </a:schemeClr>
                </a:solidFill>
                <a:latin typeface="Arial Narrow" panose="020B0606020202030204" pitchFamily="34" charset="0"/>
              </a:defRPr>
            </a:lvl3pPr>
            <a:lvl4pPr marL="1561109" indent="-312222">
              <a:buClr>
                <a:schemeClr val="bg1">
                  <a:lumMod val="95000"/>
                </a:schemeClr>
              </a:buClr>
              <a:buSzPct val="66000"/>
              <a:buFont typeface="Arial" panose="020B0604020202020204" pitchFamily="34" charset="0"/>
              <a:buChar char="•"/>
              <a:defRPr sz="2500">
                <a:solidFill>
                  <a:schemeClr val="tx1">
                    <a:lumMod val="75000"/>
                    <a:lumOff val="25000"/>
                  </a:schemeClr>
                </a:solidFill>
                <a:latin typeface="Arial Narrow" panose="020B0606020202030204" pitchFamily="34" charset="0"/>
              </a:defRPr>
            </a:lvl4pPr>
            <a:lvl5pPr marL="1561109" indent="-312222">
              <a:buClr>
                <a:schemeClr val="bg1">
                  <a:lumMod val="95000"/>
                </a:schemeClr>
              </a:buClr>
              <a:buSzPct val="66000"/>
              <a:buFont typeface="Arial" panose="020B0604020202020204" pitchFamily="34" charset="0"/>
              <a:buChar char="•"/>
              <a:defRPr sz="2500">
                <a:solidFill>
                  <a:schemeClr val="tx1">
                    <a:lumMod val="75000"/>
                    <a:lumOff val="25000"/>
                  </a:schemeClr>
                </a:solidFill>
                <a:latin typeface="Arial Narrow" panose="020B060602020203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lgn="r">
              <a:defRPr sz="1400" i="1">
                <a:latin typeface="Arial Narrow" panose="020B0606020202030204" pitchFamily="34" charset="0"/>
              </a:defRPr>
            </a:lvl1pPr>
          </a:lstStyle>
          <a:p>
            <a:pPr>
              <a:defRPr/>
            </a:pPr>
            <a:fld id="{9A38CE4A-B0C3-489F-A6DD-E9025752FF1F}" type="datetime1">
              <a:rPr lang="fr-FR" smtClean="0"/>
              <a:t>25/04/2023</a:t>
            </a:fld>
            <a:endParaRPr lang="fr-FR" dirty="0"/>
          </a:p>
        </p:txBody>
      </p:sp>
      <p:sp>
        <p:nvSpPr>
          <p:cNvPr id="5" name="Espace réservé du pied de page 4"/>
          <p:cNvSpPr>
            <a:spLocks noGrp="1"/>
          </p:cNvSpPr>
          <p:nvPr>
            <p:ph type="ftr" sz="quarter" idx="11"/>
          </p:nvPr>
        </p:nvSpPr>
        <p:spPr>
          <a:xfrm>
            <a:off x="3838575" y="6356350"/>
            <a:ext cx="5880100" cy="366713"/>
          </a:xfrm>
        </p:spPr>
        <p:txBody>
          <a:bodyPr/>
          <a:lstStyle>
            <a:lvl1pPr algn="ctr">
              <a:defRPr sz="1400" i="1">
                <a:latin typeface="Arial Narrow" panose="020B0606020202030204" pitchFamily="34" charset="0"/>
              </a:defRPr>
            </a:lvl1pPr>
          </a:lstStyle>
          <a:p>
            <a:pPr>
              <a:defRPr/>
            </a:pPr>
            <a:r>
              <a:rPr lang="fr-FR"/>
              <a:t>Bienvenue à 3SR - Seminaire le 04 mars 2015 amphi K</a:t>
            </a:r>
          </a:p>
        </p:txBody>
      </p:sp>
      <p:sp>
        <p:nvSpPr>
          <p:cNvPr id="6" name="Espace réservé du numéro de diapositive 5"/>
          <p:cNvSpPr>
            <a:spLocks noGrp="1"/>
          </p:cNvSpPr>
          <p:nvPr>
            <p:ph type="sldNum" sz="quarter" idx="12"/>
          </p:nvPr>
        </p:nvSpPr>
        <p:spPr/>
        <p:txBody>
          <a:bodyPr/>
          <a:lstStyle>
            <a:lvl1pPr algn="r">
              <a:defRPr sz="1400" i="1">
                <a:latin typeface="Arial Narrow" panose="020B0606020202030204" pitchFamily="34" charset="0"/>
              </a:defRPr>
            </a:lvl1pPr>
          </a:lstStyle>
          <a:p>
            <a:pPr>
              <a:defRPr/>
            </a:pPr>
            <a:fld id="{EF4B1912-32B1-4B3E-9D13-A5B81EFB77F4}" type="slidenum">
              <a:rPr lang="fr-FR"/>
              <a:pPr>
                <a:defRPr/>
              </a:pPr>
              <a:t>‹N°›</a:t>
            </a:fld>
            <a:endParaRPr lang="fr-FR"/>
          </a:p>
        </p:txBody>
      </p:sp>
    </p:spTree>
    <p:extLst>
      <p:ext uri="{BB962C8B-B14F-4D97-AF65-F5344CB8AC3E}">
        <p14:creationId xmlns:p14="http://schemas.microsoft.com/office/powerpoint/2010/main" val="84798302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Espace réservé du contenu 2"/>
          <p:cNvSpPr>
            <a:spLocks noGrp="1"/>
          </p:cNvSpPr>
          <p:nvPr>
            <p:ph sz="half" idx="1"/>
          </p:nvPr>
        </p:nvSpPr>
        <p:spPr>
          <a:xfrm>
            <a:off x="632936" y="1196753"/>
            <a:ext cx="5590937" cy="4929411"/>
          </a:xfrm>
        </p:spPr>
        <p:txBody>
          <a:bodyPr/>
          <a:lstStyle>
            <a:lvl1pPr marL="468333" indent="-468333">
              <a:buClr>
                <a:schemeClr val="bg1">
                  <a:lumMod val="95000"/>
                </a:schemeClr>
              </a:buClr>
              <a:buSzPct val="66000"/>
              <a:buFont typeface="Arial Narrow" panose="020B0606020202030204" pitchFamily="34" charset="0"/>
              <a:buChar char="►"/>
              <a:defRPr sz="2700">
                <a:solidFill>
                  <a:schemeClr val="tx1">
                    <a:lumMod val="75000"/>
                    <a:lumOff val="25000"/>
                  </a:schemeClr>
                </a:solidFill>
              </a:defRPr>
            </a:lvl1pPr>
            <a:lvl2pPr marL="982199" indent="-357755">
              <a:buClr>
                <a:schemeClr val="bg1">
                  <a:lumMod val="95000"/>
                </a:schemeClr>
              </a:buClr>
              <a:buSzPct val="50000"/>
              <a:buFont typeface="Arial Narrow" panose="020B0606020202030204" pitchFamily="34" charset="0"/>
              <a:buChar char="►"/>
              <a:defRPr sz="2700">
                <a:solidFill>
                  <a:schemeClr val="tx1">
                    <a:lumMod val="75000"/>
                    <a:lumOff val="25000"/>
                  </a:schemeClr>
                </a:solidFill>
              </a:defRPr>
            </a:lvl2pPr>
            <a:lvl3pPr marL="1639165" indent="-390277">
              <a:buClr>
                <a:schemeClr val="bg1">
                  <a:lumMod val="95000"/>
                </a:schemeClr>
              </a:buClr>
              <a:buSzPct val="66000"/>
              <a:buFont typeface="Arial Narrow" panose="020B0606020202030204" pitchFamily="34" charset="0"/>
              <a:buChar char="•"/>
              <a:defRPr sz="2500">
                <a:solidFill>
                  <a:schemeClr val="tx1">
                    <a:lumMod val="75000"/>
                    <a:lumOff val="25000"/>
                  </a:schemeClr>
                </a:solidFill>
              </a:defRPr>
            </a:lvl3pPr>
            <a:lvl4pPr marL="1873331" indent="0">
              <a:buNone/>
              <a:defRPr sz="2500"/>
            </a:lvl4pPr>
            <a:lvl5pPr>
              <a:defRPr sz="2500"/>
            </a:lvl5pPr>
            <a:lvl6pPr>
              <a:defRPr sz="2500"/>
            </a:lvl6pPr>
            <a:lvl7pPr>
              <a:defRPr sz="2500"/>
            </a:lvl7pPr>
            <a:lvl8pPr>
              <a:defRPr sz="2500"/>
            </a:lvl8pPr>
            <a:lvl9pPr>
              <a:defRPr sz="2500"/>
            </a:lvl9pPr>
          </a:lstStyle>
          <a:p>
            <a:pPr lvl="0"/>
            <a:r>
              <a:rPr lang="fr-FR" dirty="0"/>
              <a:t>Modifiez les styles du texte du masque</a:t>
            </a:r>
          </a:p>
          <a:p>
            <a:pPr lvl="1"/>
            <a:r>
              <a:rPr lang="fr-FR" dirty="0"/>
              <a:t>Deuxième niveau</a:t>
            </a:r>
          </a:p>
          <a:p>
            <a:pPr lvl="2"/>
            <a:r>
              <a:rPr lang="fr-FR" dirty="0"/>
              <a:t>Troisième niveau</a:t>
            </a:r>
          </a:p>
        </p:txBody>
      </p:sp>
      <p:sp>
        <p:nvSpPr>
          <p:cNvPr id="13" name="Espace réservé du contenu 2"/>
          <p:cNvSpPr>
            <a:spLocks noGrp="1"/>
          </p:cNvSpPr>
          <p:nvPr>
            <p:ph sz="half" idx="13"/>
          </p:nvPr>
        </p:nvSpPr>
        <p:spPr>
          <a:xfrm>
            <a:off x="6329363" y="1220754"/>
            <a:ext cx="5590937" cy="4929411"/>
          </a:xfrm>
        </p:spPr>
        <p:txBody>
          <a:bodyPr/>
          <a:lstStyle>
            <a:lvl1pPr marL="468333" indent="-468333">
              <a:buClr>
                <a:schemeClr val="bg1">
                  <a:lumMod val="95000"/>
                </a:schemeClr>
              </a:buClr>
              <a:buSzPct val="66000"/>
              <a:buFont typeface="Arial Narrow" panose="020B0606020202030204" pitchFamily="34" charset="0"/>
              <a:buChar char="►"/>
              <a:defRPr sz="2700">
                <a:solidFill>
                  <a:schemeClr val="tx1">
                    <a:lumMod val="75000"/>
                    <a:lumOff val="25000"/>
                  </a:schemeClr>
                </a:solidFill>
              </a:defRPr>
            </a:lvl1pPr>
            <a:lvl2pPr marL="982199" indent="-357755">
              <a:buClr>
                <a:schemeClr val="bg1">
                  <a:lumMod val="95000"/>
                </a:schemeClr>
              </a:buClr>
              <a:buSzPct val="50000"/>
              <a:buFont typeface="Arial Narrow" panose="020B0606020202030204" pitchFamily="34" charset="0"/>
              <a:buChar char="►"/>
              <a:defRPr sz="2700">
                <a:solidFill>
                  <a:schemeClr val="tx1">
                    <a:lumMod val="75000"/>
                    <a:lumOff val="25000"/>
                  </a:schemeClr>
                </a:solidFill>
              </a:defRPr>
            </a:lvl2pPr>
            <a:lvl3pPr marL="1639165" indent="-390277">
              <a:buClr>
                <a:schemeClr val="bg1">
                  <a:lumMod val="95000"/>
                </a:schemeClr>
              </a:buClr>
              <a:buSzPct val="66000"/>
              <a:buFont typeface="Arial Narrow" panose="020B0606020202030204" pitchFamily="34" charset="0"/>
              <a:buChar char="•"/>
              <a:defRPr sz="2500">
                <a:solidFill>
                  <a:schemeClr val="tx1">
                    <a:lumMod val="75000"/>
                    <a:lumOff val="25000"/>
                  </a:schemeClr>
                </a:solidFill>
              </a:defRPr>
            </a:lvl3pPr>
            <a:lvl4pPr marL="1873331" indent="0">
              <a:buNone/>
              <a:defRPr sz="2500"/>
            </a:lvl4pPr>
            <a:lvl5pPr>
              <a:defRPr sz="2500"/>
            </a:lvl5pPr>
            <a:lvl6pPr>
              <a:defRPr sz="2500"/>
            </a:lvl6pPr>
            <a:lvl7pPr>
              <a:defRPr sz="2500"/>
            </a:lvl7pPr>
            <a:lvl8pPr>
              <a:defRPr sz="2500"/>
            </a:lvl8pPr>
            <a:lvl9pPr>
              <a:defRPr sz="2500"/>
            </a:lvl9pPr>
          </a:lstStyle>
          <a:p>
            <a:pPr lvl="0"/>
            <a:r>
              <a:rPr lang="fr-FR" dirty="0"/>
              <a:t>Modifiez les styles du texte du masque</a:t>
            </a:r>
          </a:p>
          <a:p>
            <a:pPr lvl="1"/>
            <a:r>
              <a:rPr lang="fr-FR" dirty="0"/>
              <a:t>Deuxième niveau</a:t>
            </a:r>
          </a:p>
          <a:p>
            <a:pPr lvl="2"/>
            <a:r>
              <a:rPr lang="fr-FR" dirty="0"/>
              <a:t>Troisième niveau</a:t>
            </a:r>
          </a:p>
        </p:txBody>
      </p:sp>
      <p:sp>
        <p:nvSpPr>
          <p:cNvPr id="14" name="Titre 1"/>
          <p:cNvSpPr>
            <a:spLocks noGrp="1"/>
          </p:cNvSpPr>
          <p:nvPr>
            <p:ph type="title"/>
          </p:nvPr>
        </p:nvSpPr>
        <p:spPr>
          <a:xfrm>
            <a:off x="632937" y="274637"/>
            <a:ext cx="11392853" cy="706091"/>
          </a:xfrm>
        </p:spPr>
        <p:txBody>
          <a:bodyPr>
            <a:normAutofit/>
          </a:bodyPr>
          <a:lstStyle>
            <a:lvl1pPr>
              <a:defRPr sz="4400" b="1">
                <a:solidFill>
                  <a:schemeClr val="tx1">
                    <a:lumMod val="75000"/>
                    <a:lumOff val="25000"/>
                  </a:schemeClr>
                </a:solidFill>
              </a:defRPr>
            </a:lvl1pPr>
          </a:lstStyle>
          <a:p>
            <a:r>
              <a:rPr lang="fr-FR" dirty="0"/>
              <a:t>Modifiez le style du titre</a:t>
            </a:r>
          </a:p>
        </p:txBody>
      </p:sp>
      <p:sp>
        <p:nvSpPr>
          <p:cNvPr id="5" name="Espace réservé de la date 1"/>
          <p:cNvSpPr>
            <a:spLocks noGrp="1"/>
          </p:cNvSpPr>
          <p:nvPr>
            <p:ph type="dt" sz="half" idx="14"/>
          </p:nvPr>
        </p:nvSpPr>
        <p:spPr/>
        <p:txBody>
          <a:bodyPr/>
          <a:lstStyle>
            <a:lvl1pPr algn="r">
              <a:defRPr sz="1400" i="1">
                <a:latin typeface="Arial Narrow" panose="020B0606020202030204" pitchFamily="34" charset="0"/>
              </a:defRPr>
            </a:lvl1pPr>
          </a:lstStyle>
          <a:p>
            <a:pPr>
              <a:defRPr/>
            </a:pPr>
            <a:fld id="{0F6C98C7-4284-4817-8F6E-CA9EE513A0CE}" type="datetime1">
              <a:rPr lang="fr-FR" smtClean="0"/>
              <a:t>25/04/2023</a:t>
            </a:fld>
            <a:endParaRPr lang="fr-FR"/>
          </a:p>
        </p:txBody>
      </p:sp>
      <p:sp>
        <p:nvSpPr>
          <p:cNvPr id="6" name="Espace réservé du pied de page 2"/>
          <p:cNvSpPr>
            <a:spLocks noGrp="1"/>
          </p:cNvSpPr>
          <p:nvPr>
            <p:ph type="ftr" sz="quarter" idx="15"/>
          </p:nvPr>
        </p:nvSpPr>
        <p:spPr>
          <a:xfrm>
            <a:off x="3451225" y="6356350"/>
            <a:ext cx="6267450" cy="366713"/>
          </a:xfrm>
        </p:spPr>
        <p:txBody>
          <a:bodyPr/>
          <a:lstStyle>
            <a:lvl1pPr>
              <a:defRPr sz="1400" i="1">
                <a:latin typeface="Arial Narrow" panose="020B0606020202030204" pitchFamily="34" charset="0"/>
              </a:defRPr>
            </a:lvl1pPr>
          </a:lstStyle>
          <a:p>
            <a:pPr>
              <a:defRPr/>
            </a:pPr>
            <a:r>
              <a:rPr lang="fr-FR"/>
              <a:t>Bienvenue à 3SR - Seminaire le 04 mars 2015 amphi K</a:t>
            </a:r>
          </a:p>
        </p:txBody>
      </p:sp>
      <p:sp>
        <p:nvSpPr>
          <p:cNvPr id="7" name="Espace réservé du numéro de diapositive 3"/>
          <p:cNvSpPr>
            <a:spLocks noGrp="1"/>
          </p:cNvSpPr>
          <p:nvPr>
            <p:ph type="sldNum" sz="quarter" idx="16"/>
          </p:nvPr>
        </p:nvSpPr>
        <p:spPr/>
        <p:txBody>
          <a:bodyPr/>
          <a:lstStyle>
            <a:lvl1pPr algn="r">
              <a:defRPr sz="1400" i="1">
                <a:latin typeface="Arial Narrow" panose="020B0606020202030204" pitchFamily="34" charset="0"/>
              </a:defRPr>
            </a:lvl1pPr>
          </a:lstStyle>
          <a:p>
            <a:pPr>
              <a:defRPr/>
            </a:pPr>
            <a:fld id="{423AD642-0E17-4845-AE01-C4510CDEC725}" type="slidenum">
              <a:rPr lang="fr-FR"/>
              <a:pPr>
                <a:defRPr/>
              </a:pPr>
              <a:t>‹N°›</a:t>
            </a:fld>
            <a:endParaRPr lang="fr-FR"/>
          </a:p>
        </p:txBody>
      </p:sp>
    </p:spTree>
    <p:extLst>
      <p:ext uri="{BB962C8B-B14F-4D97-AF65-F5344CB8AC3E}">
        <p14:creationId xmlns:p14="http://schemas.microsoft.com/office/powerpoint/2010/main" val="324644070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a:defRPr/>
            </a:lvl1pPr>
          </a:lstStyle>
          <a:p>
            <a:pPr>
              <a:defRPr/>
            </a:pPr>
            <a:fld id="{CEB8372D-7C04-418A-9B61-8816E9FDAE86}" type="datetime1">
              <a:rPr lang="fr-FR" smtClean="0"/>
              <a:t>25/04/2023</a:t>
            </a:fld>
            <a:endParaRPr lang="fr-FR"/>
          </a:p>
        </p:txBody>
      </p:sp>
      <p:sp>
        <p:nvSpPr>
          <p:cNvPr id="3" name="Espace réservé du pied de page 3"/>
          <p:cNvSpPr>
            <a:spLocks noGrp="1"/>
          </p:cNvSpPr>
          <p:nvPr>
            <p:ph type="ftr" sz="quarter" idx="11"/>
          </p:nvPr>
        </p:nvSpPr>
        <p:spPr/>
        <p:txBody>
          <a:bodyPr/>
          <a:lstStyle>
            <a:lvl1pPr>
              <a:defRPr/>
            </a:lvl1pPr>
          </a:lstStyle>
          <a:p>
            <a:pPr>
              <a:defRPr/>
            </a:pPr>
            <a:r>
              <a:rPr lang="fr-FR"/>
              <a:t>Bienvenue à 3SR - Seminaire le 04 mars 2015 amphi K</a:t>
            </a:r>
          </a:p>
        </p:txBody>
      </p:sp>
      <p:sp>
        <p:nvSpPr>
          <p:cNvPr id="4" name="Espace réservé du numéro de diapositive 4"/>
          <p:cNvSpPr>
            <a:spLocks noGrp="1"/>
          </p:cNvSpPr>
          <p:nvPr>
            <p:ph type="sldNum" sz="quarter" idx="12"/>
          </p:nvPr>
        </p:nvSpPr>
        <p:spPr/>
        <p:txBody>
          <a:bodyPr/>
          <a:lstStyle>
            <a:lvl1pPr>
              <a:defRPr/>
            </a:lvl1pPr>
          </a:lstStyle>
          <a:p>
            <a:pPr>
              <a:defRPr/>
            </a:pPr>
            <a:fld id="{D5FAD489-8FA3-4F7C-BD0C-244FE1C3178A}" type="slidenum">
              <a:rPr lang="fr-FR"/>
              <a:pPr>
                <a:defRPr/>
              </a:pPr>
              <a:t>‹N°›</a:t>
            </a:fld>
            <a:endParaRPr lang="fr-FR"/>
          </a:p>
        </p:txBody>
      </p:sp>
    </p:spTree>
    <p:extLst>
      <p:ext uri="{BB962C8B-B14F-4D97-AF65-F5344CB8AC3E}">
        <p14:creationId xmlns:p14="http://schemas.microsoft.com/office/powerpoint/2010/main" val="30675880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2944" y="273049"/>
            <a:ext cx="4164634" cy="1162051"/>
          </a:xfrm>
        </p:spPr>
        <p:txBody>
          <a:bodyPr anchor="b"/>
          <a:lstStyle>
            <a:lvl1pPr algn="l">
              <a:defRPr sz="4400" b="1">
                <a:solidFill>
                  <a:schemeClr val="tx1">
                    <a:lumMod val="75000"/>
                    <a:lumOff val="25000"/>
                  </a:schemeClr>
                </a:solidFill>
                <a:latin typeface="Cambria" panose="02040503050406030204" pitchFamily="18" charset="0"/>
              </a:defRPr>
            </a:lvl1pPr>
          </a:lstStyle>
          <a:p>
            <a:r>
              <a:rPr lang="fr-FR" dirty="0"/>
              <a:t>Modifiez le style du titre</a:t>
            </a:r>
          </a:p>
        </p:txBody>
      </p:sp>
      <p:sp>
        <p:nvSpPr>
          <p:cNvPr id="3" name="Espace réservé du contenu 2"/>
          <p:cNvSpPr>
            <a:spLocks noGrp="1"/>
          </p:cNvSpPr>
          <p:nvPr>
            <p:ph idx="1"/>
          </p:nvPr>
        </p:nvSpPr>
        <p:spPr>
          <a:xfrm>
            <a:off x="5432187" y="1508786"/>
            <a:ext cx="7076579" cy="4713387"/>
          </a:xfrm>
        </p:spPr>
        <p:txBody>
          <a:bodyPr/>
          <a:lstStyle>
            <a:lvl1pPr marL="362091" indent="-362091">
              <a:buClr>
                <a:schemeClr val="bg1">
                  <a:lumMod val="95000"/>
                </a:schemeClr>
              </a:buClr>
              <a:buSzPct val="66000"/>
              <a:buFont typeface="Arial" panose="020B0604020202020204" pitchFamily="34" charset="0"/>
              <a:buChar char="►"/>
              <a:defRPr sz="2700">
                <a:solidFill>
                  <a:schemeClr val="tx1">
                    <a:lumMod val="75000"/>
                    <a:lumOff val="25000"/>
                  </a:schemeClr>
                </a:solidFill>
              </a:defRPr>
            </a:lvl1pPr>
            <a:lvl2pPr marL="858610" indent="-234166">
              <a:buClr>
                <a:schemeClr val="bg1">
                  <a:lumMod val="95000"/>
                </a:schemeClr>
              </a:buClr>
              <a:buSzPct val="50000"/>
              <a:buFont typeface="Arial Narrow" panose="020B0606020202030204" pitchFamily="34" charset="0"/>
              <a:buChar char="►"/>
              <a:defRPr sz="2700">
                <a:solidFill>
                  <a:schemeClr val="tx1">
                    <a:lumMod val="75000"/>
                    <a:lumOff val="25000"/>
                  </a:schemeClr>
                </a:solidFill>
              </a:defRPr>
            </a:lvl2pPr>
            <a:lvl3pPr marL="1715053" indent="-247176">
              <a:buSzPct val="66000"/>
              <a:buFont typeface="Arial" panose="020B0604020202020204" pitchFamily="34" charset="0"/>
              <a:buChar char="•"/>
              <a:defRPr sz="2500">
                <a:solidFill>
                  <a:schemeClr val="tx1">
                    <a:lumMod val="75000"/>
                    <a:lumOff val="25000"/>
                  </a:schemeClr>
                </a:solidFill>
              </a:defRPr>
            </a:lvl3pPr>
            <a:lvl4pPr marL="1715053" indent="-247176">
              <a:buSzPct val="66000"/>
              <a:buFont typeface="Arial" panose="020B0604020202020204" pitchFamily="34" charset="0"/>
              <a:buChar char="•"/>
              <a:defRPr sz="2500">
                <a:solidFill>
                  <a:schemeClr val="tx1">
                    <a:lumMod val="75000"/>
                    <a:lumOff val="25000"/>
                  </a:schemeClr>
                </a:solidFill>
              </a:defRPr>
            </a:lvl4pPr>
            <a:lvl5pPr marL="1715053" indent="-247176">
              <a:buSzPct val="66000"/>
              <a:buFont typeface="Arial" panose="020B0604020202020204" pitchFamily="34" charset="0"/>
              <a:buChar char="•"/>
              <a:defRPr sz="2500">
                <a:solidFill>
                  <a:schemeClr val="tx1">
                    <a:lumMod val="75000"/>
                    <a:lumOff val="25000"/>
                  </a:schemeClr>
                </a:solidFill>
              </a:defRPr>
            </a:lvl5pPr>
            <a:lvl6pPr>
              <a:defRPr sz="2700"/>
            </a:lvl6pPr>
            <a:lvl7pPr>
              <a:defRPr sz="2700"/>
            </a:lvl7pPr>
            <a:lvl8pPr>
              <a:defRPr sz="2700"/>
            </a:lvl8pPr>
            <a:lvl9pPr>
              <a:defRPr sz="27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32944" y="1435104"/>
            <a:ext cx="4164634" cy="1633860"/>
          </a:xfrm>
        </p:spPr>
        <p:txBody>
          <a:bodyPr>
            <a:normAutofit/>
          </a:bodyPr>
          <a:lstStyle>
            <a:lvl1pPr marL="0" indent="0">
              <a:buNone/>
              <a:defRPr sz="2700">
                <a:solidFill>
                  <a:schemeClr val="tx1">
                    <a:lumMod val="75000"/>
                    <a:lumOff val="25000"/>
                  </a:schemeClr>
                </a:solidFill>
                <a:latin typeface="Cambria" panose="02040503050406030204" pitchFamily="18" charset="0"/>
              </a:defRPr>
            </a:lvl1pPr>
            <a:lvl2pPr marL="624444" indent="0">
              <a:buNone/>
              <a:defRPr sz="1600"/>
            </a:lvl2pPr>
            <a:lvl3pPr marL="1248888" indent="0">
              <a:buNone/>
              <a:defRPr sz="1400"/>
            </a:lvl3pPr>
            <a:lvl4pPr marL="1873331" indent="0">
              <a:buNone/>
              <a:defRPr sz="1200"/>
            </a:lvl4pPr>
            <a:lvl5pPr marL="2497775" indent="0">
              <a:buNone/>
              <a:defRPr sz="1200"/>
            </a:lvl5pPr>
            <a:lvl6pPr marL="3122219" indent="0">
              <a:buNone/>
              <a:defRPr sz="1200"/>
            </a:lvl6pPr>
            <a:lvl7pPr marL="3746663" indent="0">
              <a:buNone/>
              <a:defRPr sz="1200"/>
            </a:lvl7pPr>
            <a:lvl8pPr marL="4371106" indent="0">
              <a:buNone/>
              <a:defRPr sz="1200"/>
            </a:lvl8pPr>
            <a:lvl9pPr marL="4995550" indent="0">
              <a:buNone/>
              <a:defRPr sz="12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lvl1pPr algn="r">
              <a:defRPr sz="1400" i="1">
                <a:latin typeface="Arial Narrow" panose="020B0606020202030204" pitchFamily="34" charset="0"/>
              </a:defRPr>
            </a:lvl1pPr>
          </a:lstStyle>
          <a:p>
            <a:pPr>
              <a:defRPr/>
            </a:pPr>
            <a:fld id="{0CA2F45D-75AD-4E21-8FB9-2605777905EE}" type="datetime1">
              <a:rPr lang="fr-FR" smtClean="0"/>
              <a:t>25/04/2023</a:t>
            </a:fld>
            <a:endParaRPr lang="fr-FR"/>
          </a:p>
        </p:txBody>
      </p:sp>
      <p:sp>
        <p:nvSpPr>
          <p:cNvPr id="6" name="Espace réservé du pied de page 5"/>
          <p:cNvSpPr>
            <a:spLocks noGrp="1"/>
          </p:cNvSpPr>
          <p:nvPr>
            <p:ph type="ftr" sz="quarter" idx="11"/>
          </p:nvPr>
        </p:nvSpPr>
        <p:spPr>
          <a:xfrm>
            <a:off x="3838575" y="6356350"/>
            <a:ext cx="5880100" cy="366713"/>
          </a:xfrm>
        </p:spPr>
        <p:txBody>
          <a:bodyPr/>
          <a:lstStyle>
            <a:lvl1pPr>
              <a:defRPr sz="1400" i="1">
                <a:latin typeface="Arial Narrow" panose="020B0606020202030204" pitchFamily="34" charset="0"/>
              </a:defRPr>
            </a:lvl1pPr>
          </a:lstStyle>
          <a:p>
            <a:pPr>
              <a:defRPr/>
            </a:pPr>
            <a:r>
              <a:rPr lang="fr-FR"/>
              <a:t>Bienvenue à 3SR - Seminaire le 04 mars 2015 amphi K</a:t>
            </a:r>
          </a:p>
        </p:txBody>
      </p:sp>
      <p:sp>
        <p:nvSpPr>
          <p:cNvPr id="7" name="Espace réservé du numéro de diapositive 6"/>
          <p:cNvSpPr>
            <a:spLocks noGrp="1"/>
          </p:cNvSpPr>
          <p:nvPr>
            <p:ph type="sldNum" sz="quarter" idx="12"/>
          </p:nvPr>
        </p:nvSpPr>
        <p:spPr/>
        <p:txBody>
          <a:bodyPr/>
          <a:lstStyle>
            <a:lvl1pPr algn="r">
              <a:defRPr sz="1400" i="1">
                <a:latin typeface="Arial Narrow" panose="020B0606020202030204" pitchFamily="34" charset="0"/>
              </a:defRPr>
            </a:lvl1pPr>
          </a:lstStyle>
          <a:p>
            <a:pPr>
              <a:defRPr/>
            </a:pPr>
            <a:fld id="{A2D27722-409C-4A1B-96A2-E7E27982540B}" type="slidenum">
              <a:rPr lang="fr-FR"/>
              <a:pPr>
                <a:defRPr/>
              </a:pPr>
              <a:t>‹N°›</a:t>
            </a:fld>
            <a:endParaRPr lang="fr-FR"/>
          </a:p>
        </p:txBody>
      </p:sp>
    </p:spTree>
    <p:extLst>
      <p:ext uri="{BB962C8B-B14F-4D97-AF65-F5344CB8AC3E}">
        <p14:creationId xmlns:p14="http://schemas.microsoft.com/office/powerpoint/2010/main" val="389153050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a:defRPr/>
            </a:lvl1pPr>
          </a:lstStyle>
          <a:p>
            <a:pPr>
              <a:defRPr/>
            </a:pPr>
            <a:fld id="{08A304A8-4AF6-4443-A894-E0CCB25B8D06}" type="datetime1">
              <a:rPr lang="fr-FR" smtClean="0"/>
              <a:t>25/04/2023</a:t>
            </a:fld>
            <a:endParaRPr lang="fr-FR"/>
          </a:p>
        </p:txBody>
      </p:sp>
      <p:sp>
        <p:nvSpPr>
          <p:cNvPr id="3" name="Espace réservé du pied de page 3"/>
          <p:cNvSpPr>
            <a:spLocks noGrp="1"/>
          </p:cNvSpPr>
          <p:nvPr>
            <p:ph type="ftr" sz="quarter" idx="11"/>
          </p:nvPr>
        </p:nvSpPr>
        <p:spPr/>
        <p:txBody>
          <a:bodyPr/>
          <a:lstStyle>
            <a:lvl1pPr>
              <a:defRPr/>
            </a:lvl1pPr>
          </a:lstStyle>
          <a:p>
            <a:pPr>
              <a:defRPr/>
            </a:pPr>
            <a:r>
              <a:rPr lang="fr-FR"/>
              <a:t>Bienvenue à 3SR - Seminaire le 04 mars 2015 amphi K</a:t>
            </a:r>
          </a:p>
        </p:txBody>
      </p:sp>
      <p:sp>
        <p:nvSpPr>
          <p:cNvPr id="4" name="Espace réservé du numéro de diapositive 4"/>
          <p:cNvSpPr>
            <a:spLocks noGrp="1"/>
          </p:cNvSpPr>
          <p:nvPr>
            <p:ph type="sldNum" sz="quarter" idx="12"/>
          </p:nvPr>
        </p:nvSpPr>
        <p:spPr/>
        <p:txBody>
          <a:bodyPr/>
          <a:lstStyle>
            <a:lvl1pPr>
              <a:defRPr/>
            </a:lvl1pPr>
          </a:lstStyle>
          <a:p>
            <a:pPr>
              <a:defRPr/>
            </a:pPr>
            <a:fld id="{C08F9EF1-F7E8-43CB-BD44-47E056AE9F63}" type="slidenum">
              <a:rPr lang="fr-FR"/>
              <a:pPr>
                <a:defRPr/>
              </a:pPr>
              <a:t>‹N°›</a:t>
            </a:fld>
            <a:endParaRPr lang="fr-FR"/>
          </a:p>
        </p:txBody>
      </p:sp>
    </p:spTree>
    <p:extLst>
      <p:ext uri="{BB962C8B-B14F-4D97-AF65-F5344CB8AC3E}">
        <p14:creationId xmlns:p14="http://schemas.microsoft.com/office/powerpoint/2010/main" val="256780625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32937" y="274637"/>
            <a:ext cx="11392853" cy="706091"/>
          </a:xfrm>
        </p:spPr>
        <p:txBody>
          <a:bodyPr>
            <a:normAutofit/>
          </a:bodyPr>
          <a:lstStyle>
            <a:lvl1pPr>
              <a:defRPr sz="4400" b="1">
                <a:solidFill>
                  <a:schemeClr val="tx1">
                    <a:lumMod val="75000"/>
                    <a:lumOff val="25000"/>
                  </a:schemeClr>
                </a:solidFill>
              </a:defRPr>
            </a:lvl1pPr>
          </a:lstStyle>
          <a:p>
            <a:r>
              <a:rPr lang="fr-FR" dirty="0"/>
              <a:t>Modifiez le style du titre</a:t>
            </a:r>
          </a:p>
        </p:txBody>
      </p:sp>
      <p:sp>
        <p:nvSpPr>
          <p:cNvPr id="3" name="Espace réservé du contenu 2"/>
          <p:cNvSpPr>
            <a:spLocks noGrp="1"/>
          </p:cNvSpPr>
          <p:nvPr>
            <p:ph sz="half" idx="1"/>
          </p:nvPr>
        </p:nvSpPr>
        <p:spPr>
          <a:xfrm>
            <a:off x="632936" y="1196753"/>
            <a:ext cx="5590937" cy="4929411"/>
          </a:xfrm>
        </p:spPr>
        <p:txBody>
          <a:bodyPr/>
          <a:lstStyle>
            <a:lvl1pPr marL="468333" indent="-468333">
              <a:buClr>
                <a:schemeClr val="bg1">
                  <a:lumMod val="95000"/>
                </a:schemeClr>
              </a:buClr>
              <a:buSzPct val="66000"/>
              <a:buFont typeface="Arial Narrow" panose="020B0606020202030204" pitchFamily="34" charset="0"/>
              <a:buChar char="►"/>
              <a:defRPr sz="2700">
                <a:solidFill>
                  <a:schemeClr val="tx1">
                    <a:lumMod val="75000"/>
                    <a:lumOff val="25000"/>
                  </a:schemeClr>
                </a:solidFill>
              </a:defRPr>
            </a:lvl1pPr>
            <a:lvl2pPr marL="982199" indent="-357755">
              <a:buClr>
                <a:schemeClr val="bg1">
                  <a:lumMod val="95000"/>
                </a:schemeClr>
              </a:buClr>
              <a:buSzPct val="50000"/>
              <a:buFont typeface="Arial Narrow" panose="020B0606020202030204" pitchFamily="34" charset="0"/>
              <a:buChar char="►"/>
              <a:defRPr sz="2700">
                <a:solidFill>
                  <a:schemeClr val="tx1">
                    <a:lumMod val="75000"/>
                    <a:lumOff val="25000"/>
                  </a:schemeClr>
                </a:solidFill>
              </a:defRPr>
            </a:lvl2pPr>
            <a:lvl3pPr marL="1639165" indent="-390277">
              <a:buClr>
                <a:schemeClr val="bg1">
                  <a:lumMod val="95000"/>
                </a:schemeClr>
              </a:buClr>
              <a:buSzPct val="66000"/>
              <a:buFont typeface="Arial Narrow" panose="020B0606020202030204" pitchFamily="34" charset="0"/>
              <a:buChar char="•"/>
              <a:defRPr sz="2500">
                <a:solidFill>
                  <a:schemeClr val="tx1">
                    <a:lumMod val="75000"/>
                    <a:lumOff val="25000"/>
                  </a:schemeClr>
                </a:solidFill>
              </a:defRPr>
            </a:lvl3pPr>
            <a:lvl4pPr marL="1873331" indent="0">
              <a:buNone/>
              <a:defRPr sz="2500"/>
            </a:lvl4pPr>
            <a:lvl5pPr>
              <a:defRPr sz="2500"/>
            </a:lvl5pPr>
            <a:lvl6pPr>
              <a:defRPr sz="2500"/>
            </a:lvl6pPr>
            <a:lvl7pPr>
              <a:defRPr sz="2500"/>
            </a:lvl7pPr>
            <a:lvl8pPr>
              <a:defRPr sz="2500"/>
            </a:lvl8pPr>
            <a:lvl9pPr>
              <a:defRPr sz="2500"/>
            </a:lvl9pPr>
          </a:lstStyle>
          <a:p>
            <a:pPr lvl="0"/>
            <a:r>
              <a:rPr lang="fr-FR" dirty="0"/>
              <a:t>Modifiez les styles du texte du masque</a:t>
            </a:r>
          </a:p>
          <a:p>
            <a:pPr lvl="1"/>
            <a:r>
              <a:rPr lang="fr-FR" dirty="0"/>
              <a:t>Deuxième niveau</a:t>
            </a:r>
          </a:p>
          <a:p>
            <a:pPr lvl="2"/>
            <a:r>
              <a:rPr lang="fr-FR" dirty="0"/>
              <a:t>Troisième niveau</a:t>
            </a:r>
          </a:p>
        </p:txBody>
      </p:sp>
      <p:sp>
        <p:nvSpPr>
          <p:cNvPr id="4" name="Espace réservé du contenu 3"/>
          <p:cNvSpPr>
            <a:spLocks noGrp="1"/>
          </p:cNvSpPr>
          <p:nvPr>
            <p:ph sz="half" idx="2"/>
          </p:nvPr>
        </p:nvSpPr>
        <p:spPr>
          <a:xfrm>
            <a:off x="6434853" y="1196753"/>
            <a:ext cx="5590937" cy="4929411"/>
          </a:xfrm>
        </p:spPr>
        <p:txBody>
          <a:bodyPr/>
          <a:lstStyle>
            <a:lvl1pPr marL="468333" indent="-468333">
              <a:buClr>
                <a:schemeClr val="bg1">
                  <a:lumMod val="95000"/>
                </a:schemeClr>
              </a:buClr>
              <a:buSzPct val="66000"/>
              <a:buFont typeface="Arial Narrow" panose="020B0606020202030204" pitchFamily="34" charset="0"/>
              <a:buChar char="►"/>
              <a:defRPr sz="2700">
                <a:solidFill>
                  <a:schemeClr val="tx1">
                    <a:lumMod val="75000"/>
                    <a:lumOff val="25000"/>
                  </a:schemeClr>
                </a:solidFill>
              </a:defRPr>
            </a:lvl1pPr>
            <a:lvl2pPr marL="982199" indent="-357755">
              <a:buClr>
                <a:schemeClr val="bg1">
                  <a:lumMod val="95000"/>
                </a:schemeClr>
              </a:buClr>
              <a:buSzPct val="50000"/>
              <a:buFont typeface="Arial" panose="020B0604020202020204" pitchFamily="34" charset="0"/>
              <a:buChar char="►"/>
              <a:defRPr sz="2700">
                <a:solidFill>
                  <a:schemeClr val="tx1">
                    <a:lumMod val="75000"/>
                    <a:lumOff val="25000"/>
                  </a:schemeClr>
                </a:solidFill>
              </a:defRPr>
            </a:lvl2pPr>
            <a:lvl3pPr>
              <a:buClr>
                <a:schemeClr val="bg1">
                  <a:lumMod val="95000"/>
                </a:schemeClr>
              </a:buClr>
              <a:buSzPct val="66000"/>
              <a:defRPr sz="2500">
                <a:solidFill>
                  <a:schemeClr val="tx1">
                    <a:lumMod val="75000"/>
                    <a:lumOff val="25000"/>
                  </a:schemeClr>
                </a:solidFill>
              </a:defRPr>
            </a:lvl3pPr>
            <a:lvl4pPr marL="1873331" indent="0">
              <a:buNone/>
              <a:defRPr sz="2500"/>
            </a:lvl4pPr>
            <a:lvl5pPr>
              <a:defRPr sz="2500"/>
            </a:lvl5pPr>
            <a:lvl6pPr>
              <a:defRPr sz="2500"/>
            </a:lvl6pPr>
            <a:lvl7pPr>
              <a:defRPr sz="2500"/>
            </a:lvl7pPr>
            <a:lvl8pPr>
              <a:defRPr sz="2500"/>
            </a:lvl8pPr>
            <a:lvl9pPr>
              <a:defRPr sz="2500"/>
            </a:lvl9pPr>
          </a:lstStyle>
          <a:p>
            <a:pPr lvl="0"/>
            <a:r>
              <a:rPr lang="fr-FR" dirty="0"/>
              <a:t>Modifiez les styles du texte du masque</a:t>
            </a:r>
          </a:p>
          <a:p>
            <a:pPr lvl="1"/>
            <a:r>
              <a:rPr lang="fr-FR" dirty="0"/>
              <a:t>Deuxième niveau</a:t>
            </a:r>
          </a:p>
          <a:p>
            <a:pPr lvl="2"/>
            <a:r>
              <a:rPr lang="fr-FR" dirty="0"/>
              <a:t>Troisième niveau</a:t>
            </a:r>
          </a:p>
        </p:txBody>
      </p:sp>
      <p:sp>
        <p:nvSpPr>
          <p:cNvPr id="5" name="Espace réservé de la date 4"/>
          <p:cNvSpPr>
            <a:spLocks noGrp="1"/>
          </p:cNvSpPr>
          <p:nvPr>
            <p:ph type="dt" sz="half" idx="10"/>
          </p:nvPr>
        </p:nvSpPr>
        <p:spPr/>
        <p:txBody>
          <a:bodyPr/>
          <a:lstStyle>
            <a:lvl1pPr algn="r">
              <a:defRPr sz="1400" i="1">
                <a:latin typeface="Arial Narrow" panose="020B0606020202030204" pitchFamily="34" charset="0"/>
              </a:defRPr>
            </a:lvl1pPr>
          </a:lstStyle>
          <a:p>
            <a:pPr>
              <a:defRPr/>
            </a:pPr>
            <a:fld id="{5463DE99-047C-46C5-8629-27A6B37B2324}" type="datetime1">
              <a:rPr lang="fr-FR" smtClean="0"/>
              <a:t>25/04/2023</a:t>
            </a:fld>
            <a:endParaRPr lang="fr-FR" dirty="0"/>
          </a:p>
        </p:txBody>
      </p:sp>
      <p:sp>
        <p:nvSpPr>
          <p:cNvPr id="6" name="Espace réservé du pied de page 5"/>
          <p:cNvSpPr>
            <a:spLocks noGrp="1"/>
          </p:cNvSpPr>
          <p:nvPr>
            <p:ph type="ftr" sz="quarter" idx="11"/>
          </p:nvPr>
        </p:nvSpPr>
        <p:spPr>
          <a:xfrm>
            <a:off x="3838575" y="6356350"/>
            <a:ext cx="5880100" cy="366713"/>
          </a:xfrm>
        </p:spPr>
        <p:txBody>
          <a:bodyPr/>
          <a:lstStyle>
            <a:lvl1pPr>
              <a:defRPr sz="1400" i="1">
                <a:latin typeface="Arial Narrow" panose="020B0606020202030204" pitchFamily="34" charset="0"/>
              </a:defRPr>
            </a:lvl1pPr>
          </a:lstStyle>
          <a:p>
            <a:pPr>
              <a:defRPr/>
            </a:pPr>
            <a:r>
              <a:rPr lang="fr-FR"/>
              <a:t>Bienvenue à 3SR - Seminaire le 04 mars 2015 amphi K</a:t>
            </a:r>
          </a:p>
        </p:txBody>
      </p:sp>
      <p:sp>
        <p:nvSpPr>
          <p:cNvPr id="7" name="Espace réservé du numéro de diapositive 6"/>
          <p:cNvSpPr>
            <a:spLocks noGrp="1"/>
          </p:cNvSpPr>
          <p:nvPr>
            <p:ph type="sldNum" sz="quarter" idx="12"/>
          </p:nvPr>
        </p:nvSpPr>
        <p:spPr/>
        <p:txBody>
          <a:bodyPr/>
          <a:lstStyle>
            <a:lvl1pPr algn="r">
              <a:defRPr sz="1400" i="1">
                <a:latin typeface="Arial Narrow" panose="020B0606020202030204" pitchFamily="34" charset="0"/>
              </a:defRPr>
            </a:lvl1pPr>
          </a:lstStyle>
          <a:p>
            <a:pPr>
              <a:defRPr/>
            </a:pPr>
            <a:fld id="{CE3F6F6A-FB74-4B70-8DEB-ED7937473683}" type="slidenum">
              <a:rPr lang="fr-FR"/>
              <a:pPr>
                <a:defRPr/>
              </a:pPr>
              <a:t>‹N°›</a:t>
            </a:fld>
            <a:endParaRPr lang="fr-FR" dirty="0"/>
          </a:p>
        </p:txBody>
      </p:sp>
    </p:spTree>
    <p:extLst>
      <p:ext uri="{BB962C8B-B14F-4D97-AF65-F5344CB8AC3E}">
        <p14:creationId xmlns:p14="http://schemas.microsoft.com/office/powerpoint/2010/main" val="1589740216"/>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En-tête de section">
    <p:spTree>
      <p:nvGrpSpPr>
        <p:cNvPr id="1" name=""/>
        <p:cNvGrpSpPr/>
        <p:nvPr/>
      </p:nvGrpSpPr>
      <p:grpSpPr>
        <a:xfrm>
          <a:off x="0" y="0"/>
          <a:ext cx="0" cy="0"/>
          <a:chOff x="0" y="0"/>
          <a:chExt cx="0" cy="0"/>
        </a:xfrm>
      </p:grpSpPr>
      <p:pic>
        <p:nvPicPr>
          <p:cNvPr id="3" name="Image 1"/>
          <p:cNvPicPr>
            <a:picLocks noChangeAspect="1"/>
          </p:cNvPicPr>
          <p:nvPr/>
        </p:nvPicPr>
        <p:blipFill>
          <a:blip r:embed="rId2">
            <a:extLst>
              <a:ext uri="{28A0092B-C50C-407E-A947-70E740481C1C}">
                <a14:useLocalDpi xmlns:a14="http://schemas.microsoft.com/office/drawing/2010/main" val="0"/>
              </a:ext>
            </a:extLst>
          </a:blip>
          <a:srcRect l="11505" r="352"/>
          <a:stretch>
            <a:fillRect/>
          </a:stretch>
        </p:blipFill>
        <p:spPr bwMode="auto">
          <a:xfrm>
            <a:off x="0" y="0"/>
            <a:ext cx="966152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253538" y="0"/>
            <a:ext cx="3405187" cy="6858000"/>
          </a:xfrm>
          <a:prstGeom prst="rect">
            <a:avLst/>
          </a:prstGeom>
          <a:solidFill>
            <a:srgbClr val="B1B2B2"/>
          </a:solidFill>
          <a:ln>
            <a:noFill/>
          </a:ln>
          <a:effectLst/>
        </p:spPr>
        <p:style>
          <a:lnRef idx="1">
            <a:schemeClr val="accent1"/>
          </a:lnRef>
          <a:fillRef idx="3">
            <a:schemeClr val="accent1"/>
          </a:fillRef>
          <a:effectRef idx="2">
            <a:schemeClr val="accent1"/>
          </a:effectRef>
          <a:fontRef idx="minor">
            <a:schemeClr val="lt1"/>
          </a:fontRef>
        </p:style>
        <p:txBody>
          <a:bodyPr lIns="124907" tIns="62454" rIns="124907" bIns="62454" anchor="ctr"/>
          <a:lstStyle/>
          <a:p>
            <a:pPr algn="ctr">
              <a:defRPr/>
            </a:pPr>
            <a:endParaRPr lang="fr-FR"/>
          </a:p>
        </p:txBody>
      </p:sp>
      <p:pic>
        <p:nvPicPr>
          <p:cNvPr id="5"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6238875"/>
            <a:ext cx="10461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re 1"/>
          <p:cNvSpPr>
            <a:spLocks noGrp="1"/>
          </p:cNvSpPr>
          <p:nvPr>
            <p:ph type="title"/>
          </p:nvPr>
        </p:nvSpPr>
        <p:spPr>
          <a:xfrm>
            <a:off x="224446" y="158840"/>
            <a:ext cx="9028722" cy="1089624"/>
          </a:xfrm>
          <a:prstGeom prst="rect">
            <a:avLst/>
          </a:prstGeom>
        </p:spPr>
        <p:txBody>
          <a:bodyPr lIns="124907" tIns="62454" rIns="124907" bIns="62454" anchor="t"/>
          <a:lstStyle>
            <a:lvl1pPr algn="l">
              <a:defRPr sz="4900" b="1">
                <a:solidFill>
                  <a:schemeClr val="tx1">
                    <a:lumMod val="75000"/>
                    <a:lumOff val="25000"/>
                  </a:schemeClr>
                </a:solidFill>
                <a:latin typeface="Cambria" panose="02040503050406030204" pitchFamily="18" charset="0"/>
              </a:defRPr>
            </a:lvl1pPr>
          </a:lstStyle>
          <a:p>
            <a:r>
              <a:rPr lang="fr-FR"/>
              <a:t>Cliquez et modifiez le titre</a:t>
            </a:r>
            <a:endParaRPr lang="fr-FR" dirty="0"/>
          </a:p>
        </p:txBody>
      </p:sp>
      <p:sp>
        <p:nvSpPr>
          <p:cNvPr id="6" name="Espace réservé de la date 3"/>
          <p:cNvSpPr>
            <a:spLocks noGrp="1"/>
          </p:cNvSpPr>
          <p:nvPr>
            <p:ph type="dt" sz="half" idx="10"/>
          </p:nvPr>
        </p:nvSpPr>
        <p:spPr>
          <a:xfrm>
            <a:off x="7994650" y="6356350"/>
            <a:ext cx="2954338" cy="365125"/>
          </a:xfrm>
          <a:prstGeom prst="rect">
            <a:avLst/>
          </a:prstGeom>
        </p:spPr>
        <p:txBody>
          <a:bodyPr vert="horz" wrap="square" lIns="124907" tIns="62454" rIns="124907" bIns="62454" numCol="1" anchor="t" anchorCtr="0" compatLnSpc="1">
            <a:prstTxWarp prst="textNoShape">
              <a:avLst/>
            </a:prstTxWarp>
          </a:bodyPr>
          <a:lstStyle>
            <a:lvl1pPr algn="r">
              <a:defRPr sz="1600"/>
            </a:lvl1pPr>
          </a:lstStyle>
          <a:p>
            <a:fld id="{6B91B46C-4C3C-43DE-841C-25EA9AE8994D}" type="datetimeFigureOut">
              <a:rPr lang="fr-FR" altLang="fr-FR"/>
              <a:pPr/>
              <a:t>25/04/2023</a:t>
            </a:fld>
            <a:endParaRPr lang="fr-FR" altLang="fr-FR"/>
          </a:p>
        </p:txBody>
      </p:sp>
      <p:sp>
        <p:nvSpPr>
          <p:cNvPr id="7" name="Espace réservé du pied de page 4"/>
          <p:cNvSpPr>
            <a:spLocks noGrp="1"/>
          </p:cNvSpPr>
          <p:nvPr>
            <p:ph type="ftr" sz="quarter" idx="11"/>
          </p:nvPr>
        </p:nvSpPr>
        <p:spPr>
          <a:xfrm>
            <a:off x="4324350" y="6356350"/>
            <a:ext cx="4010025" cy="365125"/>
          </a:xfrm>
          <a:prstGeom prst="rect">
            <a:avLst/>
          </a:prstGeom>
        </p:spPr>
        <p:txBody>
          <a:bodyPr lIns="124907" tIns="62454" rIns="124907" bIns="62454"/>
          <a:lstStyle>
            <a:lvl1pPr>
              <a:defRPr sz="1600">
                <a:latin typeface="Arial" charset="0"/>
                <a:ea typeface="ＭＳ Ｐゴシック" charset="0"/>
                <a:cs typeface="ＭＳ Ｐゴシック" charset="0"/>
              </a:defRPr>
            </a:lvl1pPr>
          </a:lstStyle>
          <a:p>
            <a:pPr>
              <a:defRPr/>
            </a:pPr>
            <a:endParaRPr lang="fr-FR"/>
          </a:p>
        </p:txBody>
      </p:sp>
      <p:sp>
        <p:nvSpPr>
          <p:cNvPr id="8" name="Espace réservé du numéro de diapositive 5"/>
          <p:cNvSpPr>
            <a:spLocks noGrp="1"/>
          </p:cNvSpPr>
          <p:nvPr>
            <p:ph type="sldNum" sz="quarter" idx="12"/>
          </p:nvPr>
        </p:nvSpPr>
        <p:spPr>
          <a:xfrm>
            <a:off x="10948988" y="6356350"/>
            <a:ext cx="1476375" cy="365125"/>
          </a:xfrm>
          <a:prstGeom prst="rect">
            <a:avLst/>
          </a:prstGeom>
        </p:spPr>
        <p:txBody>
          <a:bodyPr vert="horz" wrap="square" lIns="124907" tIns="62454" rIns="124907" bIns="62454" numCol="1" anchor="t" anchorCtr="0" compatLnSpc="1">
            <a:prstTxWarp prst="textNoShape">
              <a:avLst/>
            </a:prstTxWarp>
          </a:bodyPr>
          <a:lstStyle>
            <a:lvl1pPr algn="r">
              <a:defRPr sz="1600"/>
            </a:lvl1pPr>
          </a:lstStyle>
          <a:p>
            <a:fld id="{9CED39E8-79EF-4BE2-841A-CCD5E25FF06B}" type="slidenum">
              <a:rPr lang="fr-FR" altLang="fr-FR"/>
              <a:pPr/>
              <a:t>‹N°›</a:t>
            </a:fld>
            <a:endParaRPr lang="fr-FR" altLang="fr-FR"/>
          </a:p>
        </p:txBody>
      </p:sp>
    </p:spTree>
    <p:extLst>
      <p:ext uri="{BB962C8B-B14F-4D97-AF65-F5344CB8AC3E}">
        <p14:creationId xmlns:p14="http://schemas.microsoft.com/office/powerpoint/2010/main" val="1960589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33413" y="274638"/>
            <a:ext cx="113919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889" tIns="62444" rIns="124889" bIns="62444"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633413" y="1600200"/>
            <a:ext cx="11391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889" tIns="62444" rIns="124889" bIns="62444"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9718675" y="6356350"/>
            <a:ext cx="1458913" cy="366713"/>
          </a:xfrm>
          <a:prstGeom prst="rect">
            <a:avLst/>
          </a:prstGeom>
        </p:spPr>
        <p:txBody>
          <a:bodyPr vert="horz" lIns="124889" tIns="62444" rIns="124889" bIns="62444" rtlCol="0" anchor="ctr"/>
          <a:lstStyle>
            <a:lvl1pPr algn="r" fontAlgn="auto">
              <a:spcBef>
                <a:spcPts val="0"/>
              </a:spcBef>
              <a:spcAft>
                <a:spcPts val="0"/>
              </a:spcAft>
              <a:defRPr sz="1400" i="1">
                <a:solidFill>
                  <a:prstClr val="black">
                    <a:tint val="75000"/>
                  </a:prstClr>
                </a:solidFill>
                <a:latin typeface="Arial Narrow" panose="020B0606020202030204" pitchFamily="34" charset="0"/>
                <a:cs typeface="+mn-cs"/>
              </a:defRPr>
            </a:lvl1pPr>
          </a:lstStyle>
          <a:p>
            <a:pPr>
              <a:defRPr/>
            </a:pPr>
            <a:fld id="{1CAD5529-F3A2-48B4-B433-9404E0DE688A}" type="datetime1">
              <a:rPr lang="fr-FR" smtClean="0"/>
              <a:t>25/04/2023</a:t>
            </a:fld>
            <a:endParaRPr lang="fr-FR"/>
          </a:p>
        </p:txBody>
      </p:sp>
      <p:sp>
        <p:nvSpPr>
          <p:cNvPr id="5" name="Espace réservé du pied de page 4"/>
          <p:cNvSpPr>
            <a:spLocks noGrp="1"/>
          </p:cNvSpPr>
          <p:nvPr>
            <p:ph type="ftr" sz="quarter" idx="3"/>
          </p:nvPr>
        </p:nvSpPr>
        <p:spPr>
          <a:xfrm>
            <a:off x="3738563" y="6356350"/>
            <a:ext cx="5992812" cy="366713"/>
          </a:xfrm>
          <a:prstGeom prst="rect">
            <a:avLst/>
          </a:prstGeom>
        </p:spPr>
        <p:txBody>
          <a:bodyPr vert="horz" lIns="124889" tIns="62444" rIns="124889" bIns="62444" rtlCol="0" anchor="ctr"/>
          <a:lstStyle>
            <a:lvl1pPr algn="ctr" fontAlgn="auto">
              <a:spcBef>
                <a:spcPts val="0"/>
              </a:spcBef>
              <a:spcAft>
                <a:spcPts val="0"/>
              </a:spcAft>
              <a:defRPr sz="1400" i="1">
                <a:solidFill>
                  <a:prstClr val="black">
                    <a:tint val="75000"/>
                  </a:prstClr>
                </a:solidFill>
                <a:latin typeface="Arial Narrow" panose="020B0606020202030204" pitchFamily="34" charset="0"/>
                <a:cs typeface="+mn-cs"/>
              </a:defRPr>
            </a:lvl1pPr>
          </a:lstStyle>
          <a:p>
            <a:pPr>
              <a:defRPr/>
            </a:pPr>
            <a:r>
              <a:rPr lang="fr-FR"/>
              <a:t>Bienvenue à 3SR - Seminaire le 04 mars 2015 amphi K</a:t>
            </a:r>
          </a:p>
        </p:txBody>
      </p:sp>
      <p:sp>
        <p:nvSpPr>
          <p:cNvPr id="6" name="Espace réservé du numéro de diapositive 5"/>
          <p:cNvSpPr>
            <a:spLocks noGrp="1"/>
          </p:cNvSpPr>
          <p:nvPr>
            <p:ph type="sldNum" sz="quarter" idx="4"/>
          </p:nvPr>
        </p:nvSpPr>
        <p:spPr>
          <a:xfrm>
            <a:off x="11215688" y="6356350"/>
            <a:ext cx="809625" cy="366713"/>
          </a:xfrm>
          <a:prstGeom prst="rect">
            <a:avLst/>
          </a:prstGeom>
        </p:spPr>
        <p:txBody>
          <a:bodyPr vert="horz" lIns="124889" tIns="62444" rIns="124889" bIns="62444" rtlCol="0" anchor="ctr"/>
          <a:lstStyle>
            <a:lvl1pPr algn="r" fontAlgn="auto">
              <a:spcBef>
                <a:spcPts val="0"/>
              </a:spcBef>
              <a:spcAft>
                <a:spcPts val="0"/>
              </a:spcAft>
              <a:defRPr sz="1400" i="1">
                <a:solidFill>
                  <a:prstClr val="black">
                    <a:tint val="75000"/>
                  </a:prstClr>
                </a:solidFill>
                <a:latin typeface="Arial Narrow" panose="020B0606020202030204" pitchFamily="34" charset="0"/>
                <a:cs typeface="+mn-cs"/>
              </a:defRPr>
            </a:lvl1pPr>
          </a:lstStyle>
          <a:p>
            <a:pPr>
              <a:defRPr/>
            </a:pPr>
            <a:fld id="{9B2CD7A3-7746-4965-9437-74533CE085A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4" r:id="rId1"/>
  </p:sldLayoutIdLst>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hf sldNum="0" hdr="0" ftr="0" dt="0"/>
  <p:txStyles>
    <p:titleStyle>
      <a:lvl1pPr algn="ctr" rtl="0" eaLnBrk="0" fontAlgn="base" hangingPunct="0">
        <a:spcBef>
          <a:spcPct val="0"/>
        </a:spcBef>
        <a:spcAft>
          <a:spcPct val="0"/>
        </a:spcAft>
        <a:defRPr sz="6000" kern="1200">
          <a:solidFill>
            <a:schemeClr val="tx1"/>
          </a:solidFill>
          <a:latin typeface="Cambria" panose="02040503050406030204" pitchFamily="18" charset="0"/>
          <a:ea typeface="+mj-ea"/>
          <a:cs typeface="+mj-cs"/>
        </a:defRPr>
      </a:lvl1pPr>
      <a:lvl2pPr algn="ctr" rtl="0" eaLnBrk="0" fontAlgn="base" hangingPunct="0">
        <a:spcBef>
          <a:spcPct val="0"/>
        </a:spcBef>
        <a:spcAft>
          <a:spcPct val="0"/>
        </a:spcAft>
        <a:defRPr sz="6000">
          <a:solidFill>
            <a:schemeClr val="tx1"/>
          </a:solidFill>
          <a:latin typeface="Cambria" pitchFamily="18" charset="0"/>
        </a:defRPr>
      </a:lvl2pPr>
      <a:lvl3pPr algn="ctr" rtl="0" eaLnBrk="0" fontAlgn="base" hangingPunct="0">
        <a:spcBef>
          <a:spcPct val="0"/>
        </a:spcBef>
        <a:spcAft>
          <a:spcPct val="0"/>
        </a:spcAft>
        <a:defRPr sz="6000">
          <a:solidFill>
            <a:schemeClr val="tx1"/>
          </a:solidFill>
          <a:latin typeface="Cambria" pitchFamily="18" charset="0"/>
        </a:defRPr>
      </a:lvl3pPr>
      <a:lvl4pPr algn="ctr" rtl="0" eaLnBrk="0" fontAlgn="base" hangingPunct="0">
        <a:spcBef>
          <a:spcPct val="0"/>
        </a:spcBef>
        <a:spcAft>
          <a:spcPct val="0"/>
        </a:spcAft>
        <a:defRPr sz="6000">
          <a:solidFill>
            <a:schemeClr val="tx1"/>
          </a:solidFill>
          <a:latin typeface="Cambria" pitchFamily="18" charset="0"/>
        </a:defRPr>
      </a:lvl4pPr>
      <a:lvl5pPr algn="ctr" rtl="0" eaLnBrk="0" fontAlgn="base" hangingPunct="0">
        <a:spcBef>
          <a:spcPct val="0"/>
        </a:spcBef>
        <a:spcAft>
          <a:spcPct val="0"/>
        </a:spcAft>
        <a:defRPr sz="6000">
          <a:solidFill>
            <a:schemeClr val="tx1"/>
          </a:solidFill>
          <a:latin typeface="Cambria" pitchFamily="18" charset="0"/>
        </a:defRPr>
      </a:lvl5pPr>
      <a:lvl6pPr marL="624444" algn="ctr" rtl="0" fontAlgn="base">
        <a:spcBef>
          <a:spcPct val="0"/>
        </a:spcBef>
        <a:spcAft>
          <a:spcPct val="0"/>
        </a:spcAft>
        <a:defRPr sz="6000">
          <a:solidFill>
            <a:schemeClr val="tx1"/>
          </a:solidFill>
          <a:latin typeface="Cambria" pitchFamily="18" charset="0"/>
        </a:defRPr>
      </a:lvl6pPr>
      <a:lvl7pPr marL="1248888" algn="ctr" rtl="0" fontAlgn="base">
        <a:spcBef>
          <a:spcPct val="0"/>
        </a:spcBef>
        <a:spcAft>
          <a:spcPct val="0"/>
        </a:spcAft>
        <a:defRPr sz="6000">
          <a:solidFill>
            <a:schemeClr val="tx1"/>
          </a:solidFill>
          <a:latin typeface="Cambria" pitchFamily="18" charset="0"/>
        </a:defRPr>
      </a:lvl7pPr>
      <a:lvl8pPr marL="1873331" algn="ctr" rtl="0" fontAlgn="base">
        <a:spcBef>
          <a:spcPct val="0"/>
        </a:spcBef>
        <a:spcAft>
          <a:spcPct val="0"/>
        </a:spcAft>
        <a:defRPr sz="6000">
          <a:solidFill>
            <a:schemeClr val="tx1"/>
          </a:solidFill>
          <a:latin typeface="Cambria" pitchFamily="18" charset="0"/>
        </a:defRPr>
      </a:lvl8pPr>
      <a:lvl9pPr marL="2497775" algn="ctr" rtl="0" fontAlgn="base">
        <a:spcBef>
          <a:spcPct val="0"/>
        </a:spcBef>
        <a:spcAft>
          <a:spcPct val="0"/>
        </a:spcAft>
        <a:defRPr sz="6000">
          <a:solidFill>
            <a:schemeClr val="tx1"/>
          </a:solidFill>
          <a:latin typeface="Cambria" pitchFamily="18" charset="0"/>
        </a:defRPr>
      </a:lvl9pPr>
    </p:titleStyle>
    <p:bodyStyle>
      <a:lvl1pPr marL="468313" indent="-468313" algn="l" rtl="0" eaLnBrk="0" fontAlgn="base" hangingPunct="0">
        <a:spcBef>
          <a:spcPct val="20000"/>
        </a:spcBef>
        <a:spcAft>
          <a:spcPct val="0"/>
        </a:spcAft>
        <a:buFont typeface="Arial" charset="0"/>
        <a:buChar char="•"/>
        <a:defRPr sz="4400" kern="1200">
          <a:solidFill>
            <a:schemeClr val="tx1"/>
          </a:solidFill>
          <a:latin typeface="Arial Narrow" panose="020B0606020202030204" pitchFamily="34" charset="0"/>
          <a:ea typeface="+mn-ea"/>
          <a:cs typeface="+mn-cs"/>
        </a:defRPr>
      </a:lvl1pPr>
      <a:lvl2pPr marL="1014413" indent="-388938" algn="l" rtl="0" eaLnBrk="0" fontAlgn="base" hangingPunct="0">
        <a:spcBef>
          <a:spcPct val="20000"/>
        </a:spcBef>
        <a:spcAft>
          <a:spcPct val="0"/>
        </a:spcAft>
        <a:buFont typeface="Arial" charset="0"/>
        <a:buChar char="–"/>
        <a:defRPr sz="3800" kern="1200">
          <a:solidFill>
            <a:schemeClr val="tx1"/>
          </a:solidFill>
          <a:latin typeface="Arial Narrow" panose="020B0606020202030204" pitchFamily="34" charset="0"/>
          <a:ea typeface="+mn-ea"/>
          <a:cs typeface="+mn-cs"/>
        </a:defRPr>
      </a:lvl2pPr>
      <a:lvl3pPr marL="1560513" indent="-311150" algn="l" rtl="0" eaLnBrk="0" fontAlgn="base" hangingPunct="0">
        <a:spcBef>
          <a:spcPct val="20000"/>
        </a:spcBef>
        <a:spcAft>
          <a:spcPct val="0"/>
        </a:spcAft>
        <a:buFont typeface="Arial" charset="0"/>
        <a:buChar char="•"/>
        <a:defRPr sz="3300" kern="1200">
          <a:solidFill>
            <a:schemeClr val="tx1"/>
          </a:solidFill>
          <a:latin typeface="Arial Narrow" panose="020B0606020202030204" pitchFamily="34" charset="0"/>
          <a:ea typeface="+mn-ea"/>
          <a:cs typeface="+mn-cs"/>
        </a:defRPr>
      </a:lvl3pPr>
      <a:lvl4pPr marL="2184400" indent="-311150" algn="l" rtl="0" eaLnBrk="0" fontAlgn="base" hangingPunct="0">
        <a:spcBef>
          <a:spcPct val="20000"/>
        </a:spcBef>
        <a:spcAft>
          <a:spcPct val="0"/>
        </a:spcAft>
        <a:buFont typeface="Arial" charset="0"/>
        <a:buChar char="–"/>
        <a:defRPr sz="2700" kern="1200">
          <a:solidFill>
            <a:schemeClr val="tx1"/>
          </a:solidFill>
          <a:latin typeface="Arial Narrow" panose="020B0606020202030204" pitchFamily="34" charset="0"/>
          <a:ea typeface="+mn-ea"/>
          <a:cs typeface="+mn-cs"/>
        </a:defRPr>
      </a:lvl4pPr>
      <a:lvl5pPr marL="2809875" indent="-311150" algn="l" rtl="0" eaLnBrk="0" fontAlgn="base" hangingPunct="0">
        <a:spcBef>
          <a:spcPct val="20000"/>
        </a:spcBef>
        <a:spcAft>
          <a:spcPct val="0"/>
        </a:spcAft>
        <a:buFont typeface="Arial" charset="0"/>
        <a:buChar char="»"/>
        <a:defRPr sz="2700" kern="1200">
          <a:solidFill>
            <a:schemeClr val="tx1"/>
          </a:solidFill>
          <a:latin typeface="Arial Narrow" panose="020B0606020202030204" pitchFamily="34" charset="0"/>
          <a:ea typeface="+mn-ea"/>
          <a:cs typeface="+mn-cs"/>
        </a:defRPr>
      </a:lvl5pPr>
      <a:lvl6pPr marL="3434441" indent="-312222" algn="l" defTabSz="124888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58884" indent="-312222" algn="l" defTabSz="124888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83328" indent="-312222" algn="l" defTabSz="124888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307772" indent="-312222" algn="l" defTabSz="124888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248888" rtl="0" eaLnBrk="1" latinLnBrk="0" hangingPunct="1">
        <a:defRPr sz="2500" kern="1200">
          <a:solidFill>
            <a:schemeClr val="tx1"/>
          </a:solidFill>
          <a:latin typeface="+mn-lt"/>
          <a:ea typeface="+mn-ea"/>
          <a:cs typeface="+mn-cs"/>
        </a:defRPr>
      </a:lvl1pPr>
      <a:lvl2pPr marL="624444" algn="l" defTabSz="1248888" rtl="0" eaLnBrk="1" latinLnBrk="0" hangingPunct="1">
        <a:defRPr sz="2500" kern="1200">
          <a:solidFill>
            <a:schemeClr val="tx1"/>
          </a:solidFill>
          <a:latin typeface="+mn-lt"/>
          <a:ea typeface="+mn-ea"/>
          <a:cs typeface="+mn-cs"/>
        </a:defRPr>
      </a:lvl2pPr>
      <a:lvl3pPr marL="1248888" algn="l" defTabSz="1248888" rtl="0" eaLnBrk="1" latinLnBrk="0" hangingPunct="1">
        <a:defRPr sz="2500" kern="1200">
          <a:solidFill>
            <a:schemeClr val="tx1"/>
          </a:solidFill>
          <a:latin typeface="+mn-lt"/>
          <a:ea typeface="+mn-ea"/>
          <a:cs typeface="+mn-cs"/>
        </a:defRPr>
      </a:lvl3pPr>
      <a:lvl4pPr marL="1873331" algn="l" defTabSz="1248888" rtl="0" eaLnBrk="1" latinLnBrk="0" hangingPunct="1">
        <a:defRPr sz="2500" kern="1200">
          <a:solidFill>
            <a:schemeClr val="tx1"/>
          </a:solidFill>
          <a:latin typeface="+mn-lt"/>
          <a:ea typeface="+mn-ea"/>
          <a:cs typeface="+mn-cs"/>
        </a:defRPr>
      </a:lvl4pPr>
      <a:lvl5pPr marL="2497775" algn="l" defTabSz="1248888" rtl="0" eaLnBrk="1" latinLnBrk="0" hangingPunct="1">
        <a:defRPr sz="2500" kern="1200">
          <a:solidFill>
            <a:schemeClr val="tx1"/>
          </a:solidFill>
          <a:latin typeface="+mn-lt"/>
          <a:ea typeface="+mn-ea"/>
          <a:cs typeface="+mn-cs"/>
        </a:defRPr>
      </a:lvl5pPr>
      <a:lvl6pPr marL="3122219" algn="l" defTabSz="1248888" rtl="0" eaLnBrk="1" latinLnBrk="0" hangingPunct="1">
        <a:defRPr sz="2500" kern="1200">
          <a:solidFill>
            <a:schemeClr val="tx1"/>
          </a:solidFill>
          <a:latin typeface="+mn-lt"/>
          <a:ea typeface="+mn-ea"/>
          <a:cs typeface="+mn-cs"/>
        </a:defRPr>
      </a:lvl6pPr>
      <a:lvl7pPr marL="3746663" algn="l" defTabSz="1248888" rtl="0" eaLnBrk="1" latinLnBrk="0" hangingPunct="1">
        <a:defRPr sz="2500" kern="1200">
          <a:solidFill>
            <a:schemeClr val="tx1"/>
          </a:solidFill>
          <a:latin typeface="+mn-lt"/>
          <a:ea typeface="+mn-ea"/>
          <a:cs typeface="+mn-cs"/>
        </a:defRPr>
      </a:lvl7pPr>
      <a:lvl8pPr marL="4371106" algn="l" defTabSz="1248888" rtl="0" eaLnBrk="1" latinLnBrk="0" hangingPunct="1">
        <a:defRPr sz="2500" kern="1200">
          <a:solidFill>
            <a:schemeClr val="tx1"/>
          </a:solidFill>
          <a:latin typeface="+mn-lt"/>
          <a:ea typeface="+mn-ea"/>
          <a:cs typeface="+mn-cs"/>
        </a:defRPr>
      </a:lvl8pPr>
      <a:lvl9pPr marL="4995550" algn="l" defTabSz="1248888"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633413" y="274638"/>
            <a:ext cx="113919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889" tIns="62444" rIns="124889" bIns="62444" numCol="1" anchor="ctr" anchorCtr="0" compatLnSpc="1">
            <a:prstTxWarp prst="textNoShape">
              <a:avLst/>
            </a:prstTxWarp>
          </a:bodyPr>
          <a:lstStyle/>
          <a:p>
            <a:pPr lvl="0"/>
            <a:r>
              <a:rPr lang="fr-FR" altLang="fr-FR"/>
              <a:t>Modifiez le style du titre</a:t>
            </a:r>
          </a:p>
        </p:txBody>
      </p:sp>
      <p:sp>
        <p:nvSpPr>
          <p:cNvPr id="2051" name="Espace réservé du texte 2"/>
          <p:cNvSpPr>
            <a:spLocks noGrp="1"/>
          </p:cNvSpPr>
          <p:nvPr>
            <p:ph type="body" idx="1"/>
          </p:nvPr>
        </p:nvSpPr>
        <p:spPr bwMode="auto">
          <a:xfrm>
            <a:off x="633413" y="1600200"/>
            <a:ext cx="11391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889" tIns="62444" rIns="124889" bIns="62444"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9718675" y="6356350"/>
            <a:ext cx="1458913" cy="366713"/>
          </a:xfrm>
          <a:prstGeom prst="rect">
            <a:avLst/>
          </a:prstGeom>
        </p:spPr>
        <p:txBody>
          <a:bodyPr vert="horz" lIns="124889" tIns="62444" rIns="124889" bIns="62444" rtlCol="0" anchor="ctr"/>
          <a:lstStyle>
            <a:lvl1pPr algn="r" fontAlgn="auto">
              <a:spcBef>
                <a:spcPts val="0"/>
              </a:spcBef>
              <a:spcAft>
                <a:spcPts val="0"/>
              </a:spcAft>
              <a:defRPr sz="1400" i="1">
                <a:solidFill>
                  <a:prstClr val="black">
                    <a:tint val="75000"/>
                  </a:prstClr>
                </a:solidFill>
                <a:latin typeface="Arial Narrow" panose="020B0606020202030204" pitchFamily="34" charset="0"/>
                <a:cs typeface="+mn-cs"/>
              </a:defRPr>
            </a:lvl1pPr>
          </a:lstStyle>
          <a:p>
            <a:pPr>
              <a:defRPr/>
            </a:pPr>
            <a:fld id="{E332E42C-749B-454C-AD6E-2B8246044838}" type="datetime1">
              <a:rPr lang="fr-FR" smtClean="0"/>
              <a:t>25/04/2023</a:t>
            </a:fld>
            <a:endParaRPr lang="fr-FR"/>
          </a:p>
        </p:txBody>
      </p:sp>
      <p:sp>
        <p:nvSpPr>
          <p:cNvPr id="5" name="Espace réservé du pied de page 4"/>
          <p:cNvSpPr>
            <a:spLocks noGrp="1"/>
          </p:cNvSpPr>
          <p:nvPr>
            <p:ph type="ftr" sz="quarter" idx="3"/>
          </p:nvPr>
        </p:nvSpPr>
        <p:spPr>
          <a:xfrm>
            <a:off x="3738563" y="6356350"/>
            <a:ext cx="5992812" cy="366713"/>
          </a:xfrm>
          <a:prstGeom prst="rect">
            <a:avLst/>
          </a:prstGeom>
        </p:spPr>
        <p:txBody>
          <a:bodyPr vert="horz" lIns="124889" tIns="62444" rIns="124889" bIns="62444" rtlCol="0" anchor="ctr"/>
          <a:lstStyle>
            <a:lvl1pPr algn="ctr" fontAlgn="auto">
              <a:spcBef>
                <a:spcPts val="0"/>
              </a:spcBef>
              <a:spcAft>
                <a:spcPts val="0"/>
              </a:spcAft>
              <a:defRPr sz="1400" i="1">
                <a:solidFill>
                  <a:prstClr val="black">
                    <a:tint val="75000"/>
                  </a:prstClr>
                </a:solidFill>
                <a:latin typeface="Arial Narrow" panose="020B0606020202030204" pitchFamily="34" charset="0"/>
                <a:cs typeface="+mn-cs"/>
              </a:defRPr>
            </a:lvl1pPr>
          </a:lstStyle>
          <a:p>
            <a:pPr>
              <a:defRPr/>
            </a:pPr>
            <a:r>
              <a:rPr lang="fr-FR"/>
              <a:t>Bienvenue à 3SR - Seminaire le 04 mars 2015 amphi K</a:t>
            </a:r>
          </a:p>
        </p:txBody>
      </p:sp>
      <p:sp>
        <p:nvSpPr>
          <p:cNvPr id="6" name="Espace réservé du numéro de diapositive 5"/>
          <p:cNvSpPr>
            <a:spLocks noGrp="1"/>
          </p:cNvSpPr>
          <p:nvPr>
            <p:ph type="sldNum" sz="quarter" idx="4"/>
          </p:nvPr>
        </p:nvSpPr>
        <p:spPr>
          <a:xfrm>
            <a:off x="11215688" y="6356350"/>
            <a:ext cx="809625" cy="366713"/>
          </a:xfrm>
          <a:prstGeom prst="rect">
            <a:avLst/>
          </a:prstGeom>
        </p:spPr>
        <p:txBody>
          <a:bodyPr vert="horz" lIns="124889" tIns="62444" rIns="124889" bIns="62444" rtlCol="0" anchor="ctr"/>
          <a:lstStyle>
            <a:lvl1pPr algn="r" fontAlgn="auto">
              <a:spcBef>
                <a:spcPts val="0"/>
              </a:spcBef>
              <a:spcAft>
                <a:spcPts val="0"/>
              </a:spcAft>
              <a:defRPr sz="1400" i="1">
                <a:solidFill>
                  <a:prstClr val="black">
                    <a:tint val="75000"/>
                  </a:prstClr>
                </a:solidFill>
                <a:latin typeface="Arial Narrow" panose="020B0606020202030204" pitchFamily="34" charset="0"/>
                <a:cs typeface="+mn-cs"/>
              </a:defRPr>
            </a:lvl1pPr>
          </a:lstStyle>
          <a:p>
            <a:pPr>
              <a:defRPr/>
            </a:pPr>
            <a:fld id="{C2FD4AC0-94F6-4169-BFF7-055814DD12F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5" r:id="rId8"/>
  </p:sldLayoutIdLst>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hf sldNum="0" hdr="0" ftr="0" dt="0"/>
  <p:txStyles>
    <p:titleStyle>
      <a:lvl1pPr algn="ctr" rtl="0" eaLnBrk="0" fontAlgn="base" hangingPunct="0">
        <a:spcBef>
          <a:spcPct val="0"/>
        </a:spcBef>
        <a:spcAft>
          <a:spcPct val="0"/>
        </a:spcAft>
        <a:defRPr sz="6000" kern="1200">
          <a:solidFill>
            <a:schemeClr val="tx1"/>
          </a:solidFill>
          <a:latin typeface="Cambria" panose="02040503050406030204" pitchFamily="18" charset="0"/>
          <a:ea typeface="+mj-ea"/>
          <a:cs typeface="+mj-cs"/>
        </a:defRPr>
      </a:lvl1pPr>
      <a:lvl2pPr algn="ctr" rtl="0" eaLnBrk="0" fontAlgn="base" hangingPunct="0">
        <a:spcBef>
          <a:spcPct val="0"/>
        </a:spcBef>
        <a:spcAft>
          <a:spcPct val="0"/>
        </a:spcAft>
        <a:defRPr sz="6000">
          <a:solidFill>
            <a:schemeClr val="tx1"/>
          </a:solidFill>
          <a:latin typeface="Cambria" pitchFamily="18" charset="0"/>
        </a:defRPr>
      </a:lvl2pPr>
      <a:lvl3pPr algn="ctr" rtl="0" eaLnBrk="0" fontAlgn="base" hangingPunct="0">
        <a:spcBef>
          <a:spcPct val="0"/>
        </a:spcBef>
        <a:spcAft>
          <a:spcPct val="0"/>
        </a:spcAft>
        <a:defRPr sz="6000">
          <a:solidFill>
            <a:schemeClr val="tx1"/>
          </a:solidFill>
          <a:latin typeface="Cambria" pitchFamily="18" charset="0"/>
        </a:defRPr>
      </a:lvl3pPr>
      <a:lvl4pPr algn="ctr" rtl="0" eaLnBrk="0" fontAlgn="base" hangingPunct="0">
        <a:spcBef>
          <a:spcPct val="0"/>
        </a:spcBef>
        <a:spcAft>
          <a:spcPct val="0"/>
        </a:spcAft>
        <a:defRPr sz="6000">
          <a:solidFill>
            <a:schemeClr val="tx1"/>
          </a:solidFill>
          <a:latin typeface="Cambria" pitchFamily="18" charset="0"/>
        </a:defRPr>
      </a:lvl4pPr>
      <a:lvl5pPr algn="ctr" rtl="0" eaLnBrk="0" fontAlgn="base" hangingPunct="0">
        <a:spcBef>
          <a:spcPct val="0"/>
        </a:spcBef>
        <a:spcAft>
          <a:spcPct val="0"/>
        </a:spcAft>
        <a:defRPr sz="6000">
          <a:solidFill>
            <a:schemeClr val="tx1"/>
          </a:solidFill>
          <a:latin typeface="Cambria" pitchFamily="18" charset="0"/>
        </a:defRPr>
      </a:lvl5pPr>
      <a:lvl6pPr marL="624444" algn="ctr" rtl="0" fontAlgn="base">
        <a:spcBef>
          <a:spcPct val="0"/>
        </a:spcBef>
        <a:spcAft>
          <a:spcPct val="0"/>
        </a:spcAft>
        <a:defRPr sz="6000">
          <a:solidFill>
            <a:schemeClr val="tx1"/>
          </a:solidFill>
          <a:latin typeface="Cambria" pitchFamily="18" charset="0"/>
        </a:defRPr>
      </a:lvl6pPr>
      <a:lvl7pPr marL="1248888" algn="ctr" rtl="0" fontAlgn="base">
        <a:spcBef>
          <a:spcPct val="0"/>
        </a:spcBef>
        <a:spcAft>
          <a:spcPct val="0"/>
        </a:spcAft>
        <a:defRPr sz="6000">
          <a:solidFill>
            <a:schemeClr val="tx1"/>
          </a:solidFill>
          <a:latin typeface="Cambria" pitchFamily="18" charset="0"/>
        </a:defRPr>
      </a:lvl7pPr>
      <a:lvl8pPr marL="1873331" algn="ctr" rtl="0" fontAlgn="base">
        <a:spcBef>
          <a:spcPct val="0"/>
        </a:spcBef>
        <a:spcAft>
          <a:spcPct val="0"/>
        </a:spcAft>
        <a:defRPr sz="6000">
          <a:solidFill>
            <a:schemeClr val="tx1"/>
          </a:solidFill>
          <a:latin typeface="Cambria" pitchFamily="18" charset="0"/>
        </a:defRPr>
      </a:lvl8pPr>
      <a:lvl9pPr marL="2497775" algn="ctr" rtl="0" fontAlgn="base">
        <a:spcBef>
          <a:spcPct val="0"/>
        </a:spcBef>
        <a:spcAft>
          <a:spcPct val="0"/>
        </a:spcAft>
        <a:defRPr sz="6000">
          <a:solidFill>
            <a:schemeClr val="tx1"/>
          </a:solidFill>
          <a:latin typeface="Cambria" pitchFamily="18" charset="0"/>
        </a:defRPr>
      </a:lvl9pPr>
    </p:titleStyle>
    <p:bodyStyle>
      <a:lvl1pPr marL="468313" indent="-468313" algn="l" rtl="0" eaLnBrk="0" fontAlgn="base" hangingPunct="0">
        <a:spcBef>
          <a:spcPct val="20000"/>
        </a:spcBef>
        <a:spcAft>
          <a:spcPct val="0"/>
        </a:spcAft>
        <a:buFont typeface="Arial" charset="0"/>
        <a:buChar char="•"/>
        <a:defRPr sz="4400" kern="1200">
          <a:solidFill>
            <a:schemeClr val="tx1"/>
          </a:solidFill>
          <a:latin typeface="Arial Narrow" panose="020B0606020202030204" pitchFamily="34" charset="0"/>
          <a:ea typeface="+mn-ea"/>
          <a:cs typeface="+mn-cs"/>
        </a:defRPr>
      </a:lvl1pPr>
      <a:lvl2pPr marL="1014413" indent="-388938" algn="l" rtl="0" eaLnBrk="0" fontAlgn="base" hangingPunct="0">
        <a:spcBef>
          <a:spcPct val="20000"/>
        </a:spcBef>
        <a:spcAft>
          <a:spcPct val="0"/>
        </a:spcAft>
        <a:buFont typeface="Arial" charset="0"/>
        <a:buChar char="–"/>
        <a:defRPr sz="3800" kern="1200">
          <a:solidFill>
            <a:schemeClr val="tx1"/>
          </a:solidFill>
          <a:latin typeface="Arial Narrow" panose="020B0606020202030204" pitchFamily="34" charset="0"/>
          <a:ea typeface="+mn-ea"/>
          <a:cs typeface="+mn-cs"/>
        </a:defRPr>
      </a:lvl2pPr>
      <a:lvl3pPr marL="1560513" indent="-311150" algn="l" rtl="0" eaLnBrk="0" fontAlgn="base" hangingPunct="0">
        <a:spcBef>
          <a:spcPct val="20000"/>
        </a:spcBef>
        <a:spcAft>
          <a:spcPct val="0"/>
        </a:spcAft>
        <a:buFont typeface="Arial" charset="0"/>
        <a:buChar char="•"/>
        <a:defRPr sz="3300" kern="1200">
          <a:solidFill>
            <a:schemeClr val="tx1"/>
          </a:solidFill>
          <a:latin typeface="Arial Narrow" panose="020B0606020202030204" pitchFamily="34" charset="0"/>
          <a:ea typeface="+mn-ea"/>
          <a:cs typeface="+mn-cs"/>
        </a:defRPr>
      </a:lvl3pPr>
      <a:lvl4pPr marL="2184400" indent="-311150" algn="l" rtl="0" eaLnBrk="0" fontAlgn="base" hangingPunct="0">
        <a:spcBef>
          <a:spcPct val="20000"/>
        </a:spcBef>
        <a:spcAft>
          <a:spcPct val="0"/>
        </a:spcAft>
        <a:buFont typeface="Arial" charset="0"/>
        <a:buChar char="–"/>
        <a:defRPr sz="2700" kern="1200">
          <a:solidFill>
            <a:schemeClr val="tx1"/>
          </a:solidFill>
          <a:latin typeface="Arial Narrow" panose="020B0606020202030204" pitchFamily="34" charset="0"/>
          <a:ea typeface="+mn-ea"/>
          <a:cs typeface="+mn-cs"/>
        </a:defRPr>
      </a:lvl4pPr>
      <a:lvl5pPr marL="2809875" indent="-311150" algn="l" rtl="0" eaLnBrk="0" fontAlgn="base" hangingPunct="0">
        <a:spcBef>
          <a:spcPct val="20000"/>
        </a:spcBef>
        <a:spcAft>
          <a:spcPct val="0"/>
        </a:spcAft>
        <a:buFont typeface="Arial" charset="0"/>
        <a:buChar char="»"/>
        <a:defRPr sz="2700" kern="1200">
          <a:solidFill>
            <a:schemeClr val="tx1"/>
          </a:solidFill>
          <a:latin typeface="Arial Narrow" panose="020B0606020202030204" pitchFamily="34" charset="0"/>
          <a:ea typeface="+mn-ea"/>
          <a:cs typeface="+mn-cs"/>
        </a:defRPr>
      </a:lvl5pPr>
      <a:lvl6pPr marL="3434441" indent="-312222" algn="l" defTabSz="124888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4058884" indent="-312222" algn="l" defTabSz="124888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683328" indent="-312222" algn="l" defTabSz="124888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307772" indent="-312222" algn="l" defTabSz="1248888"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248888" rtl="0" eaLnBrk="1" latinLnBrk="0" hangingPunct="1">
        <a:defRPr sz="2500" kern="1200">
          <a:solidFill>
            <a:schemeClr val="tx1"/>
          </a:solidFill>
          <a:latin typeface="+mn-lt"/>
          <a:ea typeface="+mn-ea"/>
          <a:cs typeface="+mn-cs"/>
        </a:defRPr>
      </a:lvl1pPr>
      <a:lvl2pPr marL="624444" algn="l" defTabSz="1248888" rtl="0" eaLnBrk="1" latinLnBrk="0" hangingPunct="1">
        <a:defRPr sz="2500" kern="1200">
          <a:solidFill>
            <a:schemeClr val="tx1"/>
          </a:solidFill>
          <a:latin typeface="+mn-lt"/>
          <a:ea typeface="+mn-ea"/>
          <a:cs typeface="+mn-cs"/>
        </a:defRPr>
      </a:lvl2pPr>
      <a:lvl3pPr marL="1248888" algn="l" defTabSz="1248888" rtl="0" eaLnBrk="1" latinLnBrk="0" hangingPunct="1">
        <a:defRPr sz="2500" kern="1200">
          <a:solidFill>
            <a:schemeClr val="tx1"/>
          </a:solidFill>
          <a:latin typeface="+mn-lt"/>
          <a:ea typeface="+mn-ea"/>
          <a:cs typeface="+mn-cs"/>
        </a:defRPr>
      </a:lvl3pPr>
      <a:lvl4pPr marL="1873331" algn="l" defTabSz="1248888" rtl="0" eaLnBrk="1" latinLnBrk="0" hangingPunct="1">
        <a:defRPr sz="2500" kern="1200">
          <a:solidFill>
            <a:schemeClr val="tx1"/>
          </a:solidFill>
          <a:latin typeface="+mn-lt"/>
          <a:ea typeface="+mn-ea"/>
          <a:cs typeface="+mn-cs"/>
        </a:defRPr>
      </a:lvl4pPr>
      <a:lvl5pPr marL="2497775" algn="l" defTabSz="1248888" rtl="0" eaLnBrk="1" latinLnBrk="0" hangingPunct="1">
        <a:defRPr sz="2500" kern="1200">
          <a:solidFill>
            <a:schemeClr val="tx1"/>
          </a:solidFill>
          <a:latin typeface="+mn-lt"/>
          <a:ea typeface="+mn-ea"/>
          <a:cs typeface="+mn-cs"/>
        </a:defRPr>
      </a:lvl5pPr>
      <a:lvl6pPr marL="3122219" algn="l" defTabSz="1248888" rtl="0" eaLnBrk="1" latinLnBrk="0" hangingPunct="1">
        <a:defRPr sz="2500" kern="1200">
          <a:solidFill>
            <a:schemeClr val="tx1"/>
          </a:solidFill>
          <a:latin typeface="+mn-lt"/>
          <a:ea typeface="+mn-ea"/>
          <a:cs typeface="+mn-cs"/>
        </a:defRPr>
      </a:lvl6pPr>
      <a:lvl7pPr marL="3746663" algn="l" defTabSz="1248888" rtl="0" eaLnBrk="1" latinLnBrk="0" hangingPunct="1">
        <a:defRPr sz="2500" kern="1200">
          <a:solidFill>
            <a:schemeClr val="tx1"/>
          </a:solidFill>
          <a:latin typeface="+mn-lt"/>
          <a:ea typeface="+mn-ea"/>
          <a:cs typeface="+mn-cs"/>
        </a:defRPr>
      </a:lvl7pPr>
      <a:lvl8pPr marL="4371106" algn="l" defTabSz="1248888" rtl="0" eaLnBrk="1" latinLnBrk="0" hangingPunct="1">
        <a:defRPr sz="2500" kern="1200">
          <a:solidFill>
            <a:schemeClr val="tx1"/>
          </a:solidFill>
          <a:latin typeface="+mn-lt"/>
          <a:ea typeface="+mn-ea"/>
          <a:cs typeface="+mn-cs"/>
        </a:defRPr>
      </a:lvl8pPr>
      <a:lvl9pPr marL="4995550" algn="l" defTabSz="1248888"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jp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40075" y="2278063"/>
            <a:ext cx="9817100" cy="1468437"/>
          </a:xfrm>
        </p:spPr>
        <p:txBody>
          <a:bodyPr rtlCol="0">
            <a:normAutofit fontScale="90000"/>
          </a:bodyPr>
          <a:lstStyle/>
          <a:p>
            <a:pPr algn="ctr" eaLnBrk="1" fontAlgn="auto" hangingPunct="1">
              <a:spcAft>
                <a:spcPts val="0"/>
              </a:spcAft>
              <a:defRPr/>
            </a:pPr>
            <a:r>
              <a:rPr lang="fr-FR" dirty="0"/>
              <a:t>Laboratoire </a:t>
            </a:r>
            <a:br>
              <a:rPr lang="fr-FR" dirty="0"/>
            </a:br>
            <a:r>
              <a:rPr lang="fr-FR"/>
              <a:t>Sols Solides </a:t>
            </a:r>
            <a:r>
              <a:rPr lang="fr-FR" dirty="0"/>
              <a:t>Structures Risques</a:t>
            </a:r>
          </a:p>
        </p:txBody>
      </p:sp>
      <p:pic>
        <p:nvPicPr>
          <p:cNvPr id="11267" name="Picture 2" descr="C:\Users\mdesousa-pfister\Desktop\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8" y="5519738"/>
            <a:ext cx="129698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4"/>
          <a:stretch>
            <a:fillRect/>
          </a:stretch>
        </p:blipFill>
        <p:spPr>
          <a:xfrm>
            <a:off x="6041330" y="5584369"/>
            <a:ext cx="1728192" cy="971469"/>
          </a:xfrm>
          <a:prstGeom prst="rect">
            <a:avLst/>
          </a:prstGeom>
        </p:spPr>
      </p:pic>
      <p:pic>
        <p:nvPicPr>
          <p:cNvPr id="7" name="Image 6"/>
          <p:cNvPicPr>
            <a:picLocks noChangeAspect="1"/>
          </p:cNvPicPr>
          <p:nvPr/>
        </p:nvPicPr>
        <p:blipFill>
          <a:blip r:embed="rId5"/>
          <a:stretch>
            <a:fillRect/>
          </a:stretch>
        </p:blipFill>
        <p:spPr>
          <a:xfrm>
            <a:off x="9353698" y="5469538"/>
            <a:ext cx="1438441" cy="1090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502ABF90-A3DE-6433-7418-A444E50AF967}"/>
              </a:ext>
            </a:extLst>
          </p:cNvPr>
          <p:cNvPicPr>
            <a:picLocks noChangeAspect="1"/>
          </p:cNvPicPr>
          <p:nvPr/>
        </p:nvPicPr>
        <p:blipFill>
          <a:blip r:embed="rId3"/>
          <a:stretch>
            <a:fillRect/>
          </a:stretch>
        </p:blipFill>
        <p:spPr>
          <a:xfrm>
            <a:off x="1481666" y="3685780"/>
            <a:ext cx="2229457" cy="1371116"/>
          </a:xfrm>
          <a:prstGeom prst="rect">
            <a:avLst/>
          </a:prstGeom>
        </p:spPr>
      </p:pic>
      <p:pic>
        <p:nvPicPr>
          <p:cNvPr id="23" name="Image 22">
            <a:extLst>
              <a:ext uri="{FF2B5EF4-FFF2-40B4-BE49-F238E27FC236}">
                <a16:creationId xmlns:a16="http://schemas.microsoft.com/office/drawing/2014/main" id="{0ECDAF5F-ACD4-B96A-9C71-9D14335C4AFB}"/>
              </a:ext>
            </a:extLst>
          </p:cNvPr>
          <p:cNvPicPr>
            <a:picLocks noChangeAspect="1"/>
          </p:cNvPicPr>
          <p:nvPr/>
        </p:nvPicPr>
        <p:blipFill>
          <a:blip r:embed="rId4"/>
          <a:stretch>
            <a:fillRect/>
          </a:stretch>
        </p:blipFill>
        <p:spPr>
          <a:xfrm>
            <a:off x="3048748" y="1772816"/>
            <a:ext cx="1658907" cy="1859391"/>
          </a:xfrm>
          <a:prstGeom prst="rect">
            <a:avLst/>
          </a:prstGeom>
        </p:spPr>
      </p:pic>
      <p:sp>
        <p:nvSpPr>
          <p:cNvPr id="2" name="Rectangle 1"/>
          <p:cNvSpPr/>
          <p:nvPr/>
        </p:nvSpPr>
        <p:spPr>
          <a:xfrm>
            <a:off x="1234680" y="118772"/>
            <a:ext cx="3527425" cy="1138773"/>
          </a:xfrm>
          <a:prstGeom prst="rect">
            <a:avLst/>
          </a:prstGeom>
          <a:gradFill>
            <a:gsLst>
              <a:gs pos="40000">
                <a:schemeClr val="bg1"/>
              </a:gs>
              <a:gs pos="100000">
                <a:schemeClr val="accent4">
                  <a:lumMod val="25000"/>
                  <a:lumOff val="75000"/>
                </a:schemeClr>
              </a:gs>
            </a:gsLst>
            <a:lin ang="5400000" scaled="1"/>
          </a:gradFill>
          <a:ln w="12700">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nSpc>
                <a:spcPct val="150000"/>
              </a:lnSpc>
              <a:defRPr/>
            </a:pPr>
            <a:endParaRPr lang="en-US" altLang="fr-FR" sz="1400" i="1" dirty="0">
              <a:solidFill>
                <a:srgbClr val="000000"/>
              </a:solidFill>
            </a:endParaRPr>
          </a:p>
        </p:txBody>
      </p:sp>
      <p:sp>
        <p:nvSpPr>
          <p:cNvPr id="4" name="Rectangle 3"/>
          <p:cNvSpPr/>
          <p:nvPr/>
        </p:nvSpPr>
        <p:spPr>
          <a:xfrm>
            <a:off x="4960939" y="118772"/>
            <a:ext cx="7398488" cy="1138773"/>
          </a:xfrm>
          <a:prstGeom prst="rect">
            <a:avLst/>
          </a:prstGeom>
          <a:gradFill>
            <a:gsLst>
              <a:gs pos="40000">
                <a:schemeClr val="bg1"/>
              </a:gs>
              <a:gs pos="100000">
                <a:schemeClr val="accent4">
                  <a:lumMod val="25000"/>
                  <a:lumOff val="75000"/>
                </a:schemeClr>
              </a:gs>
            </a:gsLst>
            <a:lin ang="5400000" scaled="1"/>
          </a:gradFill>
          <a:ln w="12700">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a:spcAft>
                <a:spcPts val="600"/>
              </a:spcAft>
              <a:defRPr/>
            </a:pPr>
            <a:r>
              <a:rPr lang="en-US" altLang="fr-FR" sz="2000" b="1" dirty="0" err="1">
                <a:solidFill>
                  <a:srgbClr val="000000"/>
                </a:solidFill>
              </a:rPr>
              <a:t>Vers</a:t>
            </a:r>
            <a:r>
              <a:rPr lang="en-US" altLang="fr-FR" sz="2000" b="1" dirty="0">
                <a:solidFill>
                  <a:srgbClr val="000000"/>
                </a:solidFill>
              </a:rPr>
              <a:t> un </a:t>
            </a:r>
            <a:r>
              <a:rPr lang="en-US" altLang="fr-FR" sz="2000" b="1" dirty="0" err="1">
                <a:solidFill>
                  <a:srgbClr val="000000"/>
                </a:solidFill>
              </a:rPr>
              <a:t>bois</a:t>
            </a:r>
            <a:r>
              <a:rPr lang="en-US" altLang="fr-FR" sz="2000" b="1" dirty="0">
                <a:solidFill>
                  <a:srgbClr val="000000"/>
                </a:solidFill>
              </a:rPr>
              <a:t> plus fort et plus propre que les composites </a:t>
            </a:r>
            <a:r>
              <a:rPr lang="en-US" altLang="fr-FR" sz="2000" b="1" dirty="0" err="1">
                <a:solidFill>
                  <a:srgbClr val="000000"/>
                </a:solidFill>
              </a:rPr>
              <a:t>structuraux</a:t>
            </a:r>
            <a:r>
              <a:rPr lang="en-US" altLang="fr-FR" sz="2000" b="1" dirty="0">
                <a:solidFill>
                  <a:srgbClr val="000000"/>
                </a:solidFill>
              </a:rPr>
              <a:t> </a:t>
            </a:r>
            <a:r>
              <a:rPr lang="en-US" altLang="fr-FR" sz="2000" b="1" dirty="0" err="1">
                <a:solidFill>
                  <a:srgbClr val="000000"/>
                </a:solidFill>
              </a:rPr>
              <a:t>actuels</a:t>
            </a:r>
            <a:endParaRPr lang="en-US" altLang="fr-FR" sz="2000" b="1" dirty="0">
              <a:solidFill>
                <a:srgbClr val="000000"/>
              </a:solidFill>
            </a:endParaRPr>
          </a:p>
          <a:p>
            <a:pPr algn="ctr">
              <a:defRPr/>
            </a:pPr>
            <a:r>
              <a:rPr lang="en-US" altLang="fr-FR" sz="1400" i="1" dirty="0">
                <a:solidFill>
                  <a:srgbClr val="000000"/>
                </a:solidFill>
              </a:rPr>
              <a:t>Toward cleaner and stronger wood than current structural composites</a:t>
            </a:r>
          </a:p>
        </p:txBody>
      </p:sp>
      <p:sp>
        <p:nvSpPr>
          <p:cNvPr id="6153" name="ZoneTexte 3"/>
          <p:cNvSpPr txBox="1">
            <a:spLocks noChangeArrowheads="1"/>
          </p:cNvSpPr>
          <p:nvPr/>
        </p:nvSpPr>
        <p:spPr bwMode="auto">
          <a:xfrm>
            <a:off x="2384127" y="150344"/>
            <a:ext cx="2505075" cy="1046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eaLnBrk="0" hangingPunct="0">
              <a:spcBef>
                <a:spcPct val="20000"/>
              </a:spcBef>
              <a:buFont typeface="Arial" charset="0"/>
              <a:buChar char="•"/>
              <a:defRPr sz="4400">
                <a:solidFill>
                  <a:schemeClr val="tx1"/>
                </a:solidFill>
                <a:latin typeface="Arial Narrow" pitchFamily="34" charset="0"/>
              </a:defRPr>
            </a:lvl1pPr>
            <a:lvl2pPr marL="742950" indent="-285750" eaLnBrk="0" hangingPunct="0">
              <a:spcBef>
                <a:spcPct val="20000"/>
              </a:spcBef>
              <a:buFont typeface="Arial" charset="0"/>
              <a:buChar char="–"/>
              <a:defRPr sz="3800">
                <a:solidFill>
                  <a:schemeClr val="tx1"/>
                </a:solidFill>
                <a:latin typeface="Arial Narrow" pitchFamily="34" charset="0"/>
              </a:defRPr>
            </a:lvl2pPr>
            <a:lvl3pPr marL="1143000" indent="-228600" eaLnBrk="0" hangingPunct="0">
              <a:spcBef>
                <a:spcPct val="20000"/>
              </a:spcBef>
              <a:buFont typeface="Arial" charset="0"/>
              <a:buChar char="•"/>
              <a:defRPr sz="3300">
                <a:solidFill>
                  <a:schemeClr val="tx1"/>
                </a:solidFill>
                <a:latin typeface="Arial Narrow" pitchFamily="34" charset="0"/>
              </a:defRPr>
            </a:lvl3pPr>
            <a:lvl4pPr marL="1600200" indent="-228600" eaLnBrk="0" hangingPunct="0">
              <a:spcBef>
                <a:spcPct val="20000"/>
              </a:spcBef>
              <a:buFont typeface="Arial" charset="0"/>
              <a:buChar char="–"/>
              <a:defRPr sz="2700">
                <a:solidFill>
                  <a:schemeClr val="tx1"/>
                </a:solidFill>
                <a:latin typeface="Arial Narrow" pitchFamily="34" charset="0"/>
              </a:defRPr>
            </a:lvl4pPr>
            <a:lvl5pPr marL="2057400" indent="-228600" eaLnBrk="0" hangingPunct="0">
              <a:spcBef>
                <a:spcPct val="20000"/>
              </a:spcBef>
              <a:buFont typeface="Arial" charset="0"/>
              <a:buChar char="»"/>
              <a:defRPr sz="2700">
                <a:solidFill>
                  <a:schemeClr val="tx1"/>
                </a:solidFill>
                <a:latin typeface="Arial Narrow" pitchFamily="34" charset="0"/>
              </a:defRPr>
            </a:lvl5pPr>
            <a:lvl6pPr marL="2514600" indent="-228600" eaLnBrk="0" fontAlgn="base" hangingPunct="0">
              <a:spcBef>
                <a:spcPct val="20000"/>
              </a:spcBef>
              <a:spcAft>
                <a:spcPct val="0"/>
              </a:spcAft>
              <a:buFont typeface="Arial" charset="0"/>
              <a:buChar char="»"/>
              <a:defRPr sz="2700">
                <a:solidFill>
                  <a:schemeClr val="tx1"/>
                </a:solidFill>
                <a:latin typeface="Arial Narrow" pitchFamily="34" charset="0"/>
              </a:defRPr>
            </a:lvl6pPr>
            <a:lvl7pPr marL="2971800" indent="-228600" eaLnBrk="0" fontAlgn="base" hangingPunct="0">
              <a:spcBef>
                <a:spcPct val="20000"/>
              </a:spcBef>
              <a:spcAft>
                <a:spcPct val="0"/>
              </a:spcAft>
              <a:buFont typeface="Arial" charset="0"/>
              <a:buChar char="»"/>
              <a:defRPr sz="2700">
                <a:solidFill>
                  <a:schemeClr val="tx1"/>
                </a:solidFill>
                <a:latin typeface="Arial Narrow" pitchFamily="34" charset="0"/>
              </a:defRPr>
            </a:lvl7pPr>
            <a:lvl8pPr marL="3429000" indent="-228600" eaLnBrk="0" fontAlgn="base" hangingPunct="0">
              <a:spcBef>
                <a:spcPct val="20000"/>
              </a:spcBef>
              <a:spcAft>
                <a:spcPct val="0"/>
              </a:spcAft>
              <a:buFont typeface="Arial" charset="0"/>
              <a:buChar char="»"/>
              <a:defRPr sz="2700">
                <a:solidFill>
                  <a:schemeClr val="tx1"/>
                </a:solidFill>
                <a:latin typeface="Arial Narrow" pitchFamily="34" charset="0"/>
              </a:defRPr>
            </a:lvl8pPr>
            <a:lvl9pPr marL="3886200" indent="-228600" eaLnBrk="0" fontAlgn="base" hangingPunct="0">
              <a:spcBef>
                <a:spcPct val="20000"/>
              </a:spcBef>
              <a:spcAft>
                <a:spcPct val="0"/>
              </a:spcAft>
              <a:buFont typeface="Arial" charset="0"/>
              <a:buChar char="»"/>
              <a:defRPr sz="2700">
                <a:solidFill>
                  <a:schemeClr val="tx1"/>
                </a:solidFill>
                <a:latin typeface="Arial Narrow" pitchFamily="34" charset="0"/>
              </a:defRPr>
            </a:lvl9pPr>
          </a:lstStyle>
          <a:p>
            <a:pPr>
              <a:spcBef>
                <a:spcPct val="0"/>
              </a:spcBef>
              <a:buFontTx/>
              <a:buNone/>
            </a:pPr>
            <a:r>
              <a:rPr lang="en-US" altLang="en-US" sz="1400" b="1" i="1" dirty="0">
                <a:solidFill>
                  <a:srgbClr val="000000"/>
                </a:solidFill>
                <a:latin typeface="Calibri" pitchFamily="34" charset="0"/>
              </a:rPr>
              <a:t>Romain Bordage</a:t>
            </a:r>
          </a:p>
          <a:p>
            <a:pPr>
              <a:spcBef>
                <a:spcPct val="0"/>
              </a:spcBef>
              <a:buFontTx/>
              <a:buNone/>
            </a:pPr>
            <a:r>
              <a:rPr lang="en-US" altLang="en-US" sz="1200" dirty="0" err="1">
                <a:solidFill>
                  <a:srgbClr val="000000"/>
                </a:solidFill>
                <a:latin typeface="Calibri" pitchFamily="34" charset="0"/>
              </a:rPr>
              <a:t>Thèse</a:t>
            </a:r>
            <a:r>
              <a:rPr lang="en-US" altLang="en-US" sz="1200" dirty="0">
                <a:solidFill>
                  <a:srgbClr val="000000"/>
                </a:solidFill>
                <a:latin typeface="Calibri" pitchFamily="34" charset="0"/>
              </a:rPr>
              <a:t>, 2022 – 2023 </a:t>
            </a:r>
          </a:p>
          <a:p>
            <a:pPr>
              <a:spcBef>
                <a:spcPct val="0"/>
              </a:spcBef>
              <a:buFontTx/>
              <a:buNone/>
            </a:pPr>
            <a:r>
              <a:rPr lang="en-US" altLang="en-US" sz="1200" dirty="0">
                <a:solidFill>
                  <a:srgbClr val="000000"/>
                </a:solidFill>
                <a:latin typeface="Calibri" pitchFamily="34" charset="0"/>
              </a:rPr>
              <a:t>3SR Lab  Sabine Rolland du </a:t>
            </a:r>
            <a:r>
              <a:rPr lang="en-US" altLang="en-US" sz="1200" dirty="0" err="1">
                <a:solidFill>
                  <a:srgbClr val="000000"/>
                </a:solidFill>
                <a:latin typeface="Calibri" pitchFamily="34" charset="0"/>
              </a:rPr>
              <a:t>Roscoat</a:t>
            </a:r>
            <a:endParaRPr lang="en-US" altLang="en-US" sz="1200" dirty="0">
              <a:solidFill>
                <a:srgbClr val="000000"/>
              </a:solidFill>
              <a:latin typeface="Calibri" pitchFamily="34" charset="0"/>
            </a:endParaRPr>
          </a:p>
          <a:p>
            <a:pPr>
              <a:spcBef>
                <a:spcPct val="0"/>
              </a:spcBef>
              <a:buFontTx/>
              <a:buNone/>
            </a:pPr>
            <a:r>
              <a:rPr lang="en-US" altLang="en-US" sz="1200" dirty="0">
                <a:solidFill>
                  <a:srgbClr val="000000"/>
                </a:solidFill>
                <a:latin typeface="Calibri" pitchFamily="34" charset="0"/>
              </a:rPr>
              <a:t>Laurent </a:t>
            </a:r>
            <a:r>
              <a:rPr lang="en-US" altLang="en-US" sz="1200" dirty="0" err="1">
                <a:solidFill>
                  <a:srgbClr val="000000"/>
                </a:solidFill>
                <a:latin typeface="Calibri" pitchFamily="34" charset="0"/>
              </a:rPr>
              <a:t>Orgéas</a:t>
            </a:r>
            <a:endParaRPr lang="en-US" altLang="en-US" sz="1200" dirty="0">
              <a:solidFill>
                <a:srgbClr val="000000"/>
              </a:solidFill>
              <a:latin typeface="Calibri" pitchFamily="34" charset="0"/>
            </a:endParaRPr>
          </a:p>
          <a:p>
            <a:pPr>
              <a:spcBef>
                <a:spcPct val="0"/>
              </a:spcBef>
              <a:buFontTx/>
              <a:buNone/>
            </a:pPr>
            <a:r>
              <a:rPr lang="en-US" altLang="en-US" sz="1200" dirty="0">
                <a:solidFill>
                  <a:srgbClr val="000000"/>
                </a:solidFill>
                <a:latin typeface="Calibri" pitchFamily="34" charset="0"/>
              </a:rPr>
              <a:t>CERMAV Yoshiharu </a:t>
            </a:r>
            <a:r>
              <a:rPr lang="en-US" altLang="en-US" sz="1200" dirty="0" err="1">
                <a:solidFill>
                  <a:srgbClr val="000000"/>
                </a:solidFill>
                <a:latin typeface="Calibri" pitchFamily="34" charset="0"/>
              </a:rPr>
              <a:t>Nishyiama</a:t>
            </a:r>
            <a:endParaRPr lang="en-US" altLang="en-US" sz="1200" dirty="0">
              <a:solidFill>
                <a:srgbClr val="000000"/>
              </a:solidFill>
              <a:latin typeface="Calibri" pitchFamily="34" charset="0"/>
            </a:endParaRPr>
          </a:p>
        </p:txBody>
      </p:sp>
      <p:sp>
        <p:nvSpPr>
          <p:cNvPr id="6154" name="Text Box 13"/>
          <p:cNvSpPr txBox="1">
            <a:spLocks noChangeArrowheads="1"/>
          </p:cNvSpPr>
          <p:nvPr/>
        </p:nvSpPr>
        <p:spPr bwMode="auto">
          <a:xfrm rot="-5400000">
            <a:off x="-785018" y="3198019"/>
            <a:ext cx="216058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400">
                <a:solidFill>
                  <a:schemeClr val="tx1"/>
                </a:solidFill>
                <a:latin typeface="Arial Narrow" pitchFamily="34" charset="0"/>
              </a:defRPr>
            </a:lvl1pPr>
            <a:lvl2pPr marL="1014413" indent="-388938"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800">
                <a:solidFill>
                  <a:schemeClr val="tx1"/>
                </a:solidFill>
                <a:latin typeface="Arial Narrow" pitchFamily="34" charset="0"/>
              </a:defRPr>
            </a:lvl2pPr>
            <a:lvl3pPr marL="1560513" indent="-3111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300">
                <a:solidFill>
                  <a:schemeClr val="tx1"/>
                </a:solidFill>
                <a:latin typeface="Arial Narrow" pitchFamily="34" charset="0"/>
              </a:defRPr>
            </a:lvl3pPr>
            <a:lvl4pPr marL="2184400" indent="-3111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Arial Narrow" pitchFamily="34" charset="0"/>
              </a:defRPr>
            </a:lvl4pPr>
            <a:lvl5pPr marL="2809875" indent="-3111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Arial Narrow" pitchFamily="34" charset="0"/>
              </a:defRPr>
            </a:lvl5pPr>
            <a:lvl6pPr marL="3267075" indent="-31115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Arial Narrow" pitchFamily="34" charset="0"/>
              </a:defRPr>
            </a:lvl6pPr>
            <a:lvl7pPr marL="3724275" indent="-31115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Arial Narrow" pitchFamily="34" charset="0"/>
              </a:defRPr>
            </a:lvl7pPr>
            <a:lvl8pPr marL="4181475" indent="-31115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Arial Narrow" pitchFamily="34" charset="0"/>
              </a:defRPr>
            </a:lvl8pPr>
            <a:lvl9pPr marL="4638675" indent="-31115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chemeClr val="tx1"/>
                </a:solidFill>
                <a:latin typeface="Arial Narrow" pitchFamily="34" charset="0"/>
              </a:defRPr>
            </a:lvl9pPr>
          </a:lstStyle>
          <a:p>
            <a:pPr eaLnBrk="1" hangingPunct="1">
              <a:spcBef>
                <a:spcPct val="0"/>
              </a:spcBef>
              <a:buFontTx/>
              <a:buNone/>
            </a:pPr>
            <a:r>
              <a:rPr lang="en-US" altLang="en-US" sz="2400" b="1" dirty="0">
                <a:solidFill>
                  <a:srgbClr val="003366"/>
                </a:solidFill>
                <a:latin typeface="Calibri" pitchFamily="34" charset="0"/>
                <a:ea typeface="Microsoft YaHei" pitchFamily="34" charset="-122"/>
              </a:rPr>
              <a:t>Equipe </a:t>
            </a:r>
            <a:r>
              <a:rPr lang="en-US" altLang="en-US" sz="2400" b="1" dirty="0" err="1">
                <a:solidFill>
                  <a:srgbClr val="003366"/>
                </a:solidFill>
                <a:latin typeface="Calibri" pitchFamily="34" charset="0"/>
                <a:ea typeface="Microsoft YaHei" pitchFamily="34" charset="-122"/>
              </a:rPr>
              <a:t>CoMHet</a:t>
            </a:r>
            <a:endParaRPr lang="en-US" altLang="en-US" sz="2400" b="1" dirty="0">
              <a:solidFill>
                <a:srgbClr val="003366"/>
              </a:solidFill>
              <a:latin typeface="Calibri" pitchFamily="34" charset="0"/>
              <a:ea typeface="Microsoft YaHei" pitchFamily="34" charset="-122"/>
            </a:endParaRPr>
          </a:p>
        </p:txBody>
      </p:sp>
      <p:sp>
        <p:nvSpPr>
          <p:cNvPr id="6170" name="Text Box 21"/>
          <p:cNvSpPr txBox="1">
            <a:spLocks noChangeArrowheads="1"/>
          </p:cNvSpPr>
          <p:nvPr/>
        </p:nvSpPr>
        <p:spPr bwMode="auto">
          <a:xfrm>
            <a:off x="5326486" y="1631508"/>
            <a:ext cx="3002641" cy="406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5889" tIns="32945" rIns="65889" bIns="32945"/>
          <a:lstStyle>
            <a:lvl1pPr eaLnBrk="0" hangingPunct="0">
              <a:spcBef>
                <a:spcPct val="20000"/>
              </a:spcBef>
              <a:buFont typeface="Arial" charset="0"/>
              <a:buChar char="•"/>
              <a:defRPr sz="4400">
                <a:solidFill>
                  <a:schemeClr val="tx1"/>
                </a:solidFill>
                <a:latin typeface="Arial Narrow" pitchFamily="34" charset="0"/>
              </a:defRPr>
            </a:lvl1pPr>
            <a:lvl2pPr indent="-388938" eaLnBrk="0" hangingPunct="0">
              <a:spcBef>
                <a:spcPct val="20000"/>
              </a:spcBef>
              <a:buFont typeface="Arial" charset="0"/>
              <a:buChar char="–"/>
              <a:defRPr sz="3800">
                <a:solidFill>
                  <a:schemeClr val="tx1"/>
                </a:solidFill>
                <a:latin typeface="Arial Narrow" pitchFamily="34" charset="0"/>
              </a:defRPr>
            </a:lvl2pPr>
            <a:lvl3pPr indent="-311150" eaLnBrk="0" hangingPunct="0">
              <a:spcBef>
                <a:spcPct val="20000"/>
              </a:spcBef>
              <a:buFont typeface="Arial" charset="0"/>
              <a:buChar char="•"/>
              <a:defRPr sz="3300">
                <a:solidFill>
                  <a:schemeClr val="tx1"/>
                </a:solidFill>
                <a:latin typeface="Arial Narrow" pitchFamily="34" charset="0"/>
              </a:defRPr>
            </a:lvl3pPr>
            <a:lvl4pPr indent="-311150" eaLnBrk="0" hangingPunct="0">
              <a:spcBef>
                <a:spcPct val="20000"/>
              </a:spcBef>
              <a:buFont typeface="Arial" charset="0"/>
              <a:buChar char="–"/>
              <a:defRPr sz="2700">
                <a:solidFill>
                  <a:schemeClr val="tx1"/>
                </a:solidFill>
                <a:latin typeface="Arial Narrow" pitchFamily="34" charset="0"/>
              </a:defRPr>
            </a:lvl4pPr>
            <a:lvl5pPr indent="-311150" eaLnBrk="0" hangingPunct="0">
              <a:spcBef>
                <a:spcPct val="20000"/>
              </a:spcBef>
              <a:buFont typeface="Arial" charset="0"/>
              <a:buChar char="»"/>
              <a:defRPr sz="2700">
                <a:solidFill>
                  <a:schemeClr val="tx1"/>
                </a:solidFill>
                <a:latin typeface="Arial Narrow" pitchFamily="34" charset="0"/>
              </a:defRPr>
            </a:lvl5pPr>
            <a:lvl6pPr indent="-311150" eaLnBrk="0" fontAlgn="base" hangingPunct="0">
              <a:spcBef>
                <a:spcPct val="20000"/>
              </a:spcBef>
              <a:spcAft>
                <a:spcPct val="0"/>
              </a:spcAft>
              <a:buFont typeface="Arial" charset="0"/>
              <a:buChar char="»"/>
              <a:defRPr sz="2700">
                <a:solidFill>
                  <a:schemeClr val="tx1"/>
                </a:solidFill>
                <a:latin typeface="Arial Narrow" pitchFamily="34" charset="0"/>
              </a:defRPr>
            </a:lvl6pPr>
            <a:lvl7pPr indent="-311150" eaLnBrk="0" fontAlgn="base" hangingPunct="0">
              <a:spcBef>
                <a:spcPct val="20000"/>
              </a:spcBef>
              <a:spcAft>
                <a:spcPct val="0"/>
              </a:spcAft>
              <a:buFont typeface="Arial" charset="0"/>
              <a:buChar char="»"/>
              <a:defRPr sz="2700">
                <a:solidFill>
                  <a:schemeClr val="tx1"/>
                </a:solidFill>
                <a:latin typeface="Arial Narrow" pitchFamily="34" charset="0"/>
              </a:defRPr>
            </a:lvl7pPr>
            <a:lvl8pPr indent="-311150" eaLnBrk="0" fontAlgn="base" hangingPunct="0">
              <a:spcBef>
                <a:spcPct val="20000"/>
              </a:spcBef>
              <a:spcAft>
                <a:spcPct val="0"/>
              </a:spcAft>
              <a:buFont typeface="Arial" charset="0"/>
              <a:buChar char="»"/>
              <a:defRPr sz="2700">
                <a:solidFill>
                  <a:schemeClr val="tx1"/>
                </a:solidFill>
                <a:latin typeface="Arial Narrow" pitchFamily="34" charset="0"/>
              </a:defRPr>
            </a:lvl8pPr>
            <a:lvl9pPr indent="-311150" eaLnBrk="0" fontAlgn="base" hangingPunct="0">
              <a:spcBef>
                <a:spcPct val="20000"/>
              </a:spcBef>
              <a:spcAft>
                <a:spcPct val="0"/>
              </a:spcAft>
              <a:buFont typeface="Arial" charset="0"/>
              <a:buChar char="»"/>
              <a:defRPr sz="2700">
                <a:solidFill>
                  <a:schemeClr val="tx1"/>
                </a:solidFill>
                <a:latin typeface="Arial Narrow" pitchFamily="34" charset="0"/>
              </a:defRPr>
            </a:lvl9pPr>
          </a:lstStyle>
          <a:p>
            <a:pPr algn="ctr" eaLnBrk="1" hangingPunct="1">
              <a:spcBef>
                <a:spcPct val="0"/>
              </a:spcBef>
              <a:buFontTx/>
              <a:buNone/>
            </a:pPr>
            <a:r>
              <a:rPr lang="en-US" altLang="en-US" sz="1400" b="1" dirty="0">
                <a:solidFill>
                  <a:srgbClr val="000000"/>
                </a:solidFill>
                <a:latin typeface="Calibri" pitchFamily="34" charset="0"/>
              </a:rPr>
              <a:t>Densified Wood elaboration</a:t>
            </a:r>
          </a:p>
          <a:p>
            <a:pPr eaLnBrk="1" hangingPunct="1">
              <a:spcBef>
                <a:spcPct val="0"/>
              </a:spcBef>
              <a:buFontTx/>
              <a:buNone/>
            </a:pPr>
            <a:endParaRPr lang="en-US" altLang="en-US" sz="1400" b="1" dirty="0">
              <a:solidFill>
                <a:srgbClr val="000000"/>
              </a:solidFill>
              <a:latin typeface="Calibri" pitchFamily="34" charset="0"/>
            </a:endParaRPr>
          </a:p>
          <a:p>
            <a:pPr eaLnBrk="1" hangingPunct="1">
              <a:spcBef>
                <a:spcPct val="0"/>
              </a:spcBef>
              <a:buFontTx/>
              <a:buNone/>
            </a:pPr>
            <a:r>
              <a:rPr lang="en-US" altLang="en-US" sz="1200" dirty="0">
                <a:solidFill>
                  <a:srgbClr val="000000"/>
                </a:solidFill>
                <a:latin typeface="Calibri" pitchFamily="34" charset="0"/>
              </a:rPr>
              <a:t> </a:t>
            </a:r>
          </a:p>
          <a:p>
            <a:pPr eaLnBrk="1" hangingPunct="1">
              <a:spcBef>
                <a:spcPct val="0"/>
              </a:spcBef>
              <a:buFontTx/>
              <a:buNone/>
            </a:pPr>
            <a:endParaRPr lang="en-US" altLang="en-US" sz="1200" dirty="0">
              <a:solidFill>
                <a:srgbClr val="000000"/>
              </a:solidFill>
              <a:latin typeface="Calibri" pitchFamily="34" charset="0"/>
            </a:endParaRPr>
          </a:p>
          <a:p>
            <a:pPr eaLnBrk="1" hangingPunct="1">
              <a:spcBef>
                <a:spcPct val="0"/>
              </a:spcBef>
              <a:buFontTx/>
              <a:buNone/>
            </a:pPr>
            <a:endParaRPr lang="en-US" altLang="en-US" sz="1200" dirty="0">
              <a:solidFill>
                <a:srgbClr val="000000"/>
              </a:solidFill>
              <a:latin typeface="Calibri" pitchFamily="34" charset="0"/>
            </a:endParaRPr>
          </a:p>
          <a:p>
            <a:pPr eaLnBrk="1" hangingPunct="1">
              <a:spcBef>
                <a:spcPct val="0"/>
              </a:spcBef>
              <a:buFontTx/>
              <a:buNone/>
            </a:pPr>
            <a:endParaRPr lang="en-US" altLang="en-US" sz="1200" dirty="0">
              <a:solidFill>
                <a:srgbClr val="000000"/>
              </a:solidFill>
              <a:latin typeface="Calibri" pitchFamily="34" charset="0"/>
            </a:endParaRPr>
          </a:p>
          <a:p>
            <a:pPr eaLnBrk="1" hangingPunct="1">
              <a:spcBef>
                <a:spcPct val="0"/>
              </a:spcBef>
              <a:buFontTx/>
              <a:buNone/>
            </a:pPr>
            <a:r>
              <a:rPr lang="en-US" altLang="en-US" sz="1200" dirty="0">
                <a:solidFill>
                  <a:srgbClr val="000000"/>
                </a:solidFill>
                <a:latin typeface="Calibri" pitchFamily="34" charset="0"/>
              </a:rPr>
              <a:t> </a:t>
            </a:r>
          </a:p>
        </p:txBody>
      </p:sp>
      <p:sp>
        <p:nvSpPr>
          <p:cNvPr id="46" name="Rectangle à coins arrondis 45"/>
          <p:cNvSpPr/>
          <p:nvPr/>
        </p:nvSpPr>
        <p:spPr bwMode="auto">
          <a:xfrm>
            <a:off x="1235075" y="1553255"/>
            <a:ext cx="3527425" cy="5214937"/>
          </a:xfrm>
          <a:prstGeom prst="roundRect">
            <a:avLst>
              <a:gd name="adj" fmla="val 0"/>
            </a:avLst>
          </a:prstGeom>
          <a:noFill/>
          <a:ln w="3175" cap="flat" cmpd="sng" algn="ctr">
            <a:solidFill>
              <a:srgbClr val="000000"/>
            </a:solidFill>
            <a:prstDash val="solid"/>
            <a:round/>
            <a:headEnd type="triangle" w="lg" len="med"/>
            <a:tailEnd type="triangle" w="lg" len="med"/>
          </a:ln>
          <a:effectLst/>
        </p:spPr>
        <p:txBody>
          <a:bodyPr/>
          <a:lstStyle/>
          <a:p>
            <a:pPr fontAlgn="auto">
              <a:spcBef>
                <a:spcPts val="0"/>
              </a:spcBef>
              <a:spcAft>
                <a:spcPts val="0"/>
              </a:spcAft>
              <a:defRPr/>
            </a:pPr>
            <a:endParaRPr lang="en-US" sz="2000" kern="0" dirty="0">
              <a:solidFill>
                <a:srgbClr val="000000"/>
              </a:solidFill>
              <a:latin typeface="Times New Roman" pitchFamily="18" charset="0"/>
              <a:cs typeface="Arial" pitchFamily="34" charset="0"/>
            </a:endParaRPr>
          </a:p>
        </p:txBody>
      </p:sp>
      <p:sp>
        <p:nvSpPr>
          <p:cNvPr id="352" name="ZoneTexte 351"/>
          <p:cNvSpPr txBox="1">
            <a:spLocks noChangeArrowheads="1"/>
          </p:cNvSpPr>
          <p:nvPr/>
        </p:nvSpPr>
        <p:spPr bwMode="auto">
          <a:xfrm>
            <a:off x="2430204" y="1355157"/>
            <a:ext cx="1160508" cy="369300"/>
          </a:xfrm>
          <a:prstGeom prst="rect">
            <a:avLst/>
          </a:prstGeom>
          <a:gradFill flip="none" rotWithShape="1">
            <a:gsLst>
              <a:gs pos="0">
                <a:schemeClr val="bg1"/>
              </a:gs>
              <a:gs pos="100000">
                <a:schemeClr val="accent4">
                  <a:lumMod val="25000"/>
                  <a:lumOff val="75000"/>
                </a:schemeClr>
              </a:gs>
            </a:gsLst>
            <a:lin ang="5400000" scaled="1"/>
            <a:tileRect/>
          </a:gradFill>
          <a:ln>
            <a:headEnd/>
            <a:tailEn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lIns="91407" tIns="45704" rIns="91407" bIns="45704">
            <a:spAutoFit/>
          </a:bodyPr>
          <a:lstStyle>
            <a:defPPr>
              <a:defRPr lang="fr-FR"/>
            </a:defPPr>
            <a:lvl1pPr algn="ctr">
              <a:defRPr sz="1800" b="1">
                <a:solidFill>
                  <a:srgbClr val="000000"/>
                </a:solidFill>
                <a:cs typeface="Arial" charset="0"/>
              </a:defRPr>
            </a:lvl1pPr>
          </a:lstStyle>
          <a:p>
            <a:pPr>
              <a:defRPr/>
            </a:pPr>
            <a:r>
              <a:rPr lang="en-US" dirty="0"/>
              <a:t>Context</a:t>
            </a:r>
          </a:p>
        </p:txBody>
      </p:sp>
      <p:sp>
        <p:nvSpPr>
          <p:cNvPr id="15" name="Rectangle à coins arrondis 14"/>
          <p:cNvSpPr/>
          <p:nvPr/>
        </p:nvSpPr>
        <p:spPr bwMode="auto">
          <a:xfrm>
            <a:off x="4960938" y="1551441"/>
            <a:ext cx="7397750" cy="5208587"/>
          </a:xfrm>
          <a:prstGeom prst="roundRect">
            <a:avLst>
              <a:gd name="adj" fmla="val 0"/>
            </a:avLst>
          </a:prstGeom>
          <a:noFill/>
          <a:ln w="3175" cap="flat" cmpd="sng" algn="ctr">
            <a:solidFill>
              <a:srgbClr val="000000"/>
            </a:solidFill>
            <a:prstDash val="solid"/>
            <a:round/>
            <a:headEnd type="triangle" w="lg" len="med"/>
            <a:tailEnd type="triangle" w="lg" len="med"/>
          </a:ln>
          <a:effectLst/>
        </p:spPr>
        <p:txBody>
          <a:bodyPr/>
          <a:lstStyle/>
          <a:p>
            <a:pPr fontAlgn="auto">
              <a:spcBef>
                <a:spcPts val="0"/>
              </a:spcBef>
              <a:spcAft>
                <a:spcPts val="0"/>
              </a:spcAft>
              <a:defRPr/>
            </a:pPr>
            <a:endParaRPr lang="en-US" sz="2400" kern="0" dirty="0">
              <a:solidFill>
                <a:srgbClr val="000000"/>
              </a:solidFill>
              <a:latin typeface="Times New Roman" pitchFamily="18" charset="0"/>
              <a:cs typeface="Arial" pitchFamily="34" charset="0"/>
            </a:endParaRPr>
          </a:p>
        </p:txBody>
      </p:sp>
      <p:sp>
        <p:nvSpPr>
          <p:cNvPr id="16" name="ZoneTexte 15"/>
          <p:cNvSpPr txBox="1">
            <a:spLocks noChangeArrowheads="1"/>
          </p:cNvSpPr>
          <p:nvPr/>
        </p:nvSpPr>
        <p:spPr bwMode="auto">
          <a:xfrm>
            <a:off x="8024237" y="1346260"/>
            <a:ext cx="1275249" cy="369300"/>
          </a:xfrm>
          <a:prstGeom prst="rect">
            <a:avLst/>
          </a:prstGeom>
          <a:gradFill flip="none" rotWithShape="1">
            <a:gsLst>
              <a:gs pos="0">
                <a:schemeClr val="bg1"/>
              </a:gs>
              <a:gs pos="100000">
                <a:schemeClr val="accent4">
                  <a:lumMod val="25000"/>
                  <a:lumOff val="75000"/>
                </a:schemeClr>
              </a:gs>
            </a:gsLst>
            <a:lin ang="5400000" scaled="1"/>
            <a:tileRect/>
          </a:gradFill>
          <a:ln>
            <a:headEnd/>
            <a:tailEnd/>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lIns="91407" tIns="45704" rIns="91407" bIns="45704">
            <a:spAutoFit/>
          </a:bodyPr>
          <a:lstStyle>
            <a:defPPr>
              <a:defRPr lang="fr-FR"/>
            </a:defPPr>
            <a:lvl1pPr algn="ctr">
              <a:defRPr sz="1800" b="1">
                <a:solidFill>
                  <a:srgbClr val="000000"/>
                </a:solidFill>
                <a:cs typeface="Arial" charset="0"/>
              </a:defRPr>
            </a:lvl1pPr>
          </a:lstStyle>
          <a:p>
            <a:pPr>
              <a:defRPr/>
            </a:pPr>
            <a:r>
              <a:rPr lang="en-US" dirty="0"/>
              <a:t>Method</a:t>
            </a:r>
          </a:p>
        </p:txBody>
      </p:sp>
      <p:pic>
        <p:nvPicPr>
          <p:cNvPr id="5" name="Image 4" descr="Une image contenant texte, clipart&#10;&#10;Description générée automatiquement">
            <a:extLst>
              <a:ext uri="{FF2B5EF4-FFF2-40B4-BE49-F238E27FC236}">
                <a16:creationId xmlns:a16="http://schemas.microsoft.com/office/drawing/2014/main" id="{B74D5EF0-88E8-4A28-9534-B1FEC5AE04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2" y="161322"/>
            <a:ext cx="939394" cy="508697"/>
          </a:xfrm>
          <a:prstGeom prst="rect">
            <a:avLst/>
          </a:prstGeom>
        </p:spPr>
      </p:pic>
      <p:pic>
        <p:nvPicPr>
          <p:cNvPr id="6" name="Image 5">
            <a:extLst>
              <a:ext uri="{FF2B5EF4-FFF2-40B4-BE49-F238E27FC236}">
                <a16:creationId xmlns:a16="http://schemas.microsoft.com/office/drawing/2014/main" id="{2004E8F1-2266-D382-24E1-64270DE069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73" y="765170"/>
            <a:ext cx="1086675" cy="602199"/>
          </a:xfrm>
          <a:prstGeom prst="rect">
            <a:avLst/>
          </a:prstGeom>
        </p:spPr>
      </p:pic>
      <p:pic>
        <p:nvPicPr>
          <p:cNvPr id="7" name="Image 6">
            <a:extLst>
              <a:ext uri="{FF2B5EF4-FFF2-40B4-BE49-F238E27FC236}">
                <a16:creationId xmlns:a16="http://schemas.microsoft.com/office/drawing/2014/main" id="{4D49893C-5847-5B9A-5508-F1BCE28548BA}"/>
              </a:ext>
            </a:extLst>
          </p:cNvPr>
          <p:cNvPicPr>
            <a:picLocks noChangeAspect="1"/>
          </p:cNvPicPr>
          <p:nvPr/>
        </p:nvPicPr>
        <p:blipFill rotWithShape="1">
          <a:blip r:embed="rId7"/>
          <a:srcRect l="11468" t="9860" r="35114" b="24681"/>
          <a:stretch/>
        </p:blipFill>
        <p:spPr>
          <a:xfrm>
            <a:off x="1378699" y="140317"/>
            <a:ext cx="841075" cy="1046408"/>
          </a:xfrm>
          <a:prstGeom prst="rect">
            <a:avLst/>
          </a:prstGeom>
        </p:spPr>
      </p:pic>
      <p:pic>
        <p:nvPicPr>
          <p:cNvPr id="9" name="Picture 2" descr="C:\Users\mdesousa-pfister\Desktop\Image1.png">
            <a:extLst>
              <a:ext uri="{FF2B5EF4-FFF2-40B4-BE49-F238E27FC236}">
                <a16:creationId xmlns:a16="http://schemas.microsoft.com/office/drawing/2014/main" id="{974DDE5F-D860-493B-BC96-822F78C173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132" y="1452471"/>
            <a:ext cx="846608" cy="81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712F2D61-18B4-32F7-7690-8E5C4BBF20C3}"/>
              </a:ext>
            </a:extLst>
          </p:cNvPr>
          <p:cNvSpPr txBox="1"/>
          <p:nvPr/>
        </p:nvSpPr>
        <p:spPr>
          <a:xfrm>
            <a:off x="1365228" y="1772816"/>
            <a:ext cx="1867790" cy="1938992"/>
          </a:xfrm>
          <a:prstGeom prst="rect">
            <a:avLst/>
          </a:prstGeom>
          <a:noFill/>
        </p:spPr>
        <p:txBody>
          <a:bodyPr wrap="square" rtlCol="0">
            <a:spAutoFit/>
          </a:bodyPr>
          <a:lstStyle/>
          <a:p>
            <a:pPr algn="just" eaLnBrk="1" hangingPunct="1">
              <a:spcBef>
                <a:spcPct val="0"/>
              </a:spcBef>
              <a:buFontTx/>
              <a:buNone/>
            </a:pPr>
            <a:r>
              <a:rPr lang="en-US" altLang="en-US" sz="1200" dirty="0">
                <a:solidFill>
                  <a:srgbClr val="000000"/>
                </a:solidFill>
                <a:latin typeface="Calibri" pitchFamily="34" charset="0"/>
              </a:rPr>
              <a:t>Wood is a multi-structural and natural material composed of 40% of cellulose. Cellulose has outstanding mechanical properties, but bulk wood has lower properties and is a water-sensitive material. These issues limit wood application. </a:t>
            </a:r>
          </a:p>
        </p:txBody>
      </p:sp>
      <p:sp>
        <p:nvSpPr>
          <p:cNvPr id="19" name="ZoneTexte 18">
            <a:extLst>
              <a:ext uri="{FF2B5EF4-FFF2-40B4-BE49-F238E27FC236}">
                <a16:creationId xmlns:a16="http://schemas.microsoft.com/office/drawing/2014/main" id="{B7C59CCD-A346-0AD4-83F3-CC33607F795C}"/>
              </a:ext>
            </a:extLst>
          </p:cNvPr>
          <p:cNvSpPr txBox="1"/>
          <p:nvPr/>
        </p:nvSpPr>
        <p:spPr>
          <a:xfrm>
            <a:off x="5576381" y="4339839"/>
            <a:ext cx="2579295" cy="246221"/>
          </a:xfrm>
          <a:prstGeom prst="rect">
            <a:avLst/>
          </a:prstGeom>
          <a:noFill/>
        </p:spPr>
        <p:txBody>
          <a:bodyPr wrap="square" rtlCol="0">
            <a:spAutoFit/>
          </a:bodyPr>
          <a:lstStyle/>
          <a:p>
            <a:r>
              <a:rPr lang="en-US" sz="1000" dirty="0">
                <a:latin typeface="+mn-lt"/>
              </a:rPr>
              <a:t>Figure 3 : Steps of densified wood elaboration</a:t>
            </a:r>
          </a:p>
        </p:txBody>
      </p:sp>
      <p:pic>
        <p:nvPicPr>
          <p:cNvPr id="18" name="Image 17">
            <a:extLst>
              <a:ext uri="{FF2B5EF4-FFF2-40B4-BE49-F238E27FC236}">
                <a16:creationId xmlns:a16="http://schemas.microsoft.com/office/drawing/2014/main" id="{C87BC681-3236-AAD9-D65A-F1D90E7765F7}"/>
              </a:ext>
            </a:extLst>
          </p:cNvPr>
          <p:cNvPicPr>
            <a:picLocks noChangeAspect="1"/>
          </p:cNvPicPr>
          <p:nvPr/>
        </p:nvPicPr>
        <p:blipFill rotWithShape="1">
          <a:blip r:embed="rId9"/>
          <a:srcRect l="1754"/>
          <a:stretch/>
        </p:blipFill>
        <p:spPr>
          <a:xfrm>
            <a:off x="5008398" y="2941246"/>
            <a:ext cx="3715263" cy="1291480"/>
          </a:xfrm>
          <a:prstGeom prst="rect">
            <a:avLst/>
          </a:prstGeom>
        </p:spPr>
      </p:pic>
      <p:sp>
        <p:nvSpPr>
          <p:cNvPr id="21" name="ZoneTexte 20">
            <a:extLst>
              <a:ext uri="{FF2B5EF4-FFF2-40B4-BE49-F238E27FC236}">
                <a16:creationId xmlns:a16="http://schemas.microsoft.com/office/drawing/2014/main" id="{FD860C93-73C5-3109-446F-D7E40B591F7E}"/>
              </a:ext>
            </a:extLst>
          </p:cNvPr>
          <p:cNvSpPr txBox="1"/>
          <p:nvPr/>
        </p:nvSpPr>
        <p:spPr>
          <a:xfrm>
            <a:off x="1234679" y="5013176"/>
            <a:ext cx="3527425" cy="1569660"/>
          </a:xfrm>
          <a:prstGeom prst="rect">
            <a:avLst/>
          </a:prstGeom>
          <a:noFill/>
        </p:spPr>
        <p:txBody>
          <a:bodyPr wrap="square" rtlCol="0">
            <a:spAutoFit/>
          </a:bodyPr>
          <a:lstStyle/>
          <a:p>
            <a:pPr algn="just"/>
            <a:r>
              <a:rPr lang="en-US" altLang="en-US" sz="1200" dirty="0">
                <a:solidFill>
                  <a:srgbClr val="000000"/>
                </a:solidFill>
                <a:latin typeface="Calibri" pitchFamily="34" charset="0"/>
              </a:rPr>
              <a:t>Wood densification is a way of improving mechanical properties and reducing water sensitivity. It could allow to developpe of some structural applications thanks to the low density of the wood. Recently, some research has obtained remarkable mechanical properties for densified wood 1. Their material has properties comparable to some light allows or composite with polymer matrix reinforced by fiber. </a:t>
            </a:r>
          </a:p>
        </p:txBody>
      </p:sp>
      <p:sp>
        <p:nvSpPr>
          <p:cNvPr id="22" name="ZoneTexte 21">
            <a:extLst>
              <a:ext uri="{FF2B5EF4-FFF2-40B4-BE49-F238E27FC236}">
                <a16:creationId xmlns:a16="http://schemas.microsoft.com/office/drawing/2014/main" id="{156EC74A-C32F-7B6A-5EC0-645FD19F2BF8}"/>
              </a:ext>
            </a:extLst>
          </p:cNvPr>
          <p:cNvSpPr txBox="1"/>
          <p:nvPr/>
        </p:nvSpPr>
        <p:spPr>
          <a:xfrm>
            <a:off x="5128048" y="1997628"/>
            <a:ext cx="3111303" cy="830997"/>
          </a:xfrm>
          <a:prstGeom prst="rect">
            <a:avLst/>
          </a:prstGeom>
          <a:noFill/>
        </p:spPr>
        <p:txBody>
          <a:bodyPr wrap="square" rtlCol="0">
            <a:spAutoFit/>
          </a:bodyPr>
          <a:lstStyle/>
          <a:p>
            <a:pPr eaLnBrk="1" hangingPunct="1">
              <a:spcBef>
                <a:spcPct val="0"/>
              </a:spcBef>
              <a:buFontTx/>
              <a:buNone/>
            </a:pPr>
            <a:r>
              <a:rPr lang="en-US" altLang="en-US" sz="1200" dirty="0">
                <a:solidFill>
                  <a:srgbClr val="000000"/>
                </a:solidFill>
                <a:latin typeface="Calibri" pitchFamily="34" charset="0"/>
              </a:rPr>
              <a:t>Process composed of two main treatments:</a:t>
            </a:r>
          </a:p>
          <a:p>
            <a:pPr eaLnBrk="1" hangingPunct="1">
              <a:spcBef>
                <a:spcPct val="0"/>
              </a:spcBef>
              <a:buFontTx/>
              <a:buNone/>
            </a:pPr>
            <a:r>
              <a:rPr lang="en-US" altLang="en-US" sz="1200" dirty="0">
                <a:solidFill>
                  <a:srgbClr val="000000"/>
                </a:solidFill>
                <a:latin typeface="Calibri" pitchFamily="34" charset="0"/>
              </a:rPr>
              <a:t> - Delignification which required perfect wood imbibition</a:t>
            </a:r>
          </a:p>
          <a:p>
            <a:pPr eaLnBrk="1" hangingPunct="1">
              <a:spcBef>
                <a:spcPct val="0"/>
              </a:spcBef>
              <a:buFontTx/>
              <a:buNone/>
            </a:pPr>
            <a:r>
              <a:rPr lang="en-US" altLang="en-US" sz="1200" dirty="0">
                <a:solidFill>
                  <a:srgbClr val="000000"/>
                </a:solidFill>
                <a:latin typeface="Calibri" pitchFamily="34" charset="0"/>
              </a:rPr>
              <a:t>- Thermo-Mechanical pressing </a:t>
            </a:r>
            <a:endParaRPr lang="en-US" altLang="en-US" sz="2800" dirty="0">
              <a:solidFill>
                <a:srgbClr val="000000"/>
              </a:solidFill>
              <a:latin typeface="Calibri" pitchFamily="34" charset="0"/>
            </a:endParaRPr>
          </a:p>
        </p:txBody>
      </p:sp>
      <p:sp>
        <p:nvSpPr>
          <p:cNvPr id="25" name="ZoneTexte 24">
            <a:extLst>
              <a:ext uri="{FF2B5EF4-FFF2-40B4-BE49-F238E27FC236}">
                <a16:creationId xmlns:a16="http://schemas.microsoft.com/office/drawing/2014/main" id="{0C857877-87D0-F08D-2CCB-7D4279A5B302}"/>
              </a:ext>
            </a:extLst>
          </p:cNvPr>
          <p:cNvSpPr txBox="1"/>
          <p:nvPr/>
        </p:nvSpPr>
        <p:spPr>
          <a:xfrm>
            <a:off x="3711123" y="4169654"/>
            <a:ext cx="846725" cy="553998"/>
          </a:xfrm>
          <a:prstGeom prst="rect">
            <a:avLst/>
          </a:prstGeom>
          <a:noFill/>
        </p:spPr>
        <p:txBody>
          <a:bodyPr wrap="square" rtlCol="0">
            <a:spAutoFit/>
          </a:bodyPr>
          <a:lstStyle/>
          <a:p>
            <a:r>
              <a:rPr lang="en-US" sz="1000" dirty="0">
                <a:latin typeface="+mn-lt"/>
              </a:rPr>
              <a:t>Figure 2 : Microscale of wood </a:t>
            </a:r>
          </a:p>
        </p:txBody>
      </p:sp>
      <p:sp>
        <p:nvSpPr>
          <p:cNvPr id="26" name="ZoneTexte 25">
            <a:extLst>
              <a:ext uri="{FF2B5EF4-FFF2-40B4-BE49-F238E27FC236}">
                <a16:creationId xmlns:a16="http://schemas.microsoft.com/office/drawing/2014/main" id="{023F798E-2566-9345-C648-C68DF5127435}"/>
              </a:ext>
            </a:extLst>
          </p:cNvPr>
          <p:cNvSpPr txBox="1"/>
          <p:nvPr/>
        </p:nvSpPr>
        <p:spPr>
          <a:xfrm>
            <a:off x="3147693" y="3540493"/>
            <a:ext cx="1777377" cy="246221"/>
          </a:xfrm>
          <a:prstGeom prst="rect">
            <a:avLst/>
          </a:prstGeom>
          <a:noFill/>
        </p:spPr>
        <p:txBody>
          <a:bodyPr wrap="square" rtlCol="0">
            <a:spAutoFit/>
          </a:bodyPr>
          <a:lstStyle/>
          <a:p>
            <a:r>
              <a:rPr lang="en-US" sz="1000" dirty="0">
                <a:latin typeface="+mn-lt"/>
              </a:rPr>
              <a:t>Figure 1 : Multiscale of wood</a:t>
            </a:r>
          </a:p>
        </p:txBody>
      </p:sp>
      <p:sp>
        <p:nvSpPr>
          <p:cNvPr id="27" name="ZoneTexte 26">
            <a:extLst>
              <a:ext uri="{FF2B5EF4-FFF2-40B4-BE49-F238E27FC236}">
                <a16:creationId xmlns:a16="http://schemas.microsoft.com/office/drawing/2014/main" id="{00FCA361-C4F9-52A9-2AA7-EE447CC25E8C}"/>
              </a:ext>
            </a:extLst>
          </p:cNvPr>
          <p:cNvSpPr txBox="1"/>
          <p:nvPr/>
        </p:nvSpPr>
        <p:spPr>
          <a:xfrm>
            <a:off x="3618849" y="6529196"/>
            <a:ext cx="1031272" cy="230832"/>
          </a:xfrm>
          <a:prstGeom prst="rect">
            <a:avLst/>
          </a:prstGeom>
          <a:noFill/>
        </p:spPr>
        <p:txBody>
          <a:bodyPr wrap="square" rtlCol="0">
            <a:spAutoFit/>
          </a:bodyPr>
          <a:lstStyle/>
          <a:p>
            <a:r>
              <a:rPr lang="en-US" sz="900" i="1" baseline="30000" dirty="0">
                <a:latin typeface="+mn-lt"/>
              </a:rPr>
              <a:t>1</a:t>
            </a:r>
            <a:r>
              <a:rPr lang="en-US" sz="900" i="1" dirty="0">
                <a:latin typeface="+mn-lt"/>
              </a:rPr>
              <a:t> Song et al. 2018</a:t>
            </a:r>
            <a:endParaRPr lang="en-US" sz="900" i="1" baseline="30000" dirty="0">
              <a:latin typeface="+mn-lt"/>
            </a:endParaRPr>
          </a:p>
        </p:txBody>
      </p:sp>
      <p:cxnSp>
        <p:nvCxnSpPr>
          <p:cNvPr id="29" name="Connecteur droit 28">
            <a:extLst>
              <a:ext uri="{FF2B5EF4-FFF2-40B4-BE49-F238E27FC236}">
                <a16:creationId xmlns:a16="http://schemas.microsoft.com/office/drawing/2014/main" id="{BE3B325B-C9E4-5194-81D0-358BFF56C037}"/>
              </a:ext>
            </a:extLst>
          </p:cNvPr>
          <p:cNvCxnSpPr>
            <a:cxnSpLocks/>
          </p:cNvCxnSpPr>
          <p:nvPr/>
        </p:nvCxnSpPr>
        <p:spPr>
          <a:xfrm>
            <a:off x="8724354" y="1857288"/>
            <a:ext cx="0" cy="4524040"/>
          </a:xfrm>
          <a:prstGeom prst="line">
            <a:avLst/>
          </a:prstGeom>
          <a:ln w="19050">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4F385CF6-ECB7-5EA1-69FA-7ABE48765017}"/>
              </a:ext>
            </a:extLst>
          </p:cNvPr>
          <p:cNvCxnSpPr>
            <a:cxnSpLocks/>
          </p:cNvCxnSpPr>
          <p:nvPr/>
        </p:nvCxnSpPr>
        <p:spPr>
          <a:xfrm>
            <a:off x="5243928" y="4653136"/>
            <a:ext cx="3247863" cy="4532"/>
          </a:xfrm>
          <a:prstGeom prst="line">
            <a:avLst/>
          </a:prstGeom>
          <a:ln w="19050">
            <a:solidFill>
              <a:srgbClr val="660066"/>
            </a:solidFill>
          </a:ln>
        </p:spPr>
        <p:style>
          <a:lnRef idx="1">
            <a:schemeClr val="accent1"/>
          </a:lnRef>
          <a:fillRef idx="0">
            <a:schemeClr val="accent1"/>
          </a:fillRef>
          <a:effectRef idx="0">
            <a:schemeClr val="accent1"/>
          </a:effectRef>
          <a:fontRef idx="minor">
            <a:schemeClr val="tx1"/>
          </a:fontRef>
        </p:style>
      </p:cxnSp>
      <p:sp>
        <p:nvSpPr>
          <p:cNvPr id="33" name="Text Box 21">
            <a:extLst>
              <a:ext uri="{FF2B5EF4-FFF2-40B4-BE49-F238E27FC236}">
                <a16:creationId xmlns:a16="http://schemas.microsoft.com/office/drawing/2014/main" id="{51E6B722-DEC3-D7F2-C994-4174E2DD076B}"/>
              </a:ext>
            </a:extLst>
          </p:cNvPr>
          <p:cNvSpPr txBox="1">
            <a:spLocks noChangeArrowheads="1"/>
          </p:cNvSpPr>
          <p:nvPr/>
        </p:nvSpPr>
        <p:spPr bwMode="auto">
          <a:xfrm>
            <a:off x="9119582" y="1632464"/>
            <a:ext cx="3015541" cy="305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5889" tIns="32945" rIns="65889" bIns="32945"/>
          <a:lstStyle>
            <a:lvl1pPr eaLnBrk="0" hangingPunct="0">
              <a:spcBef>
                <a:spcPct val="20000"/>
              </a:spcBef>
              <a:buFont typeface="Arial" charset="0"/>
              <a:buChar char="•"/>
              <a:defRPr sz="4400">
                <a:solidFill>
                  <a:schemeClr val="tx1"/>
                </a:solidFill>
                <a:latin typeface="Arial Narrow" pitchFamily="34" charset="0"/>
              </a:defRPr>
            </a:lvl1pPr>
            <a:lvl2pPr indent="-388938" eaLnBrk="0" hangingPunct="0">
              <a:spcBef>
                <a:spcPct val="20000"/>
              </a:spcBef>
              <a:buFont typeface="Arial" charset="0"/>
              <a:buChar char="–"/>
              <a:defRPr sz="3800">
                <a:solidFill>
                  <a:schemeClr val="tx1"/>
                </a:solidFill>
                <a:latin typeface="Arial Narrow" pitchFamily="34" charset="0"/>
              </a:defRPr>
            </a:lvl2pPr>
            <a:lvl3pPr indent="-311150" eaLnBrk="0" hangingPunct="0">
              <a:spcBef>
                <a:spcPct val="20000"/>
              </a:spcBef>
              <a:buFont typeface="Arial" charset="0"/>
              <a:buChar char="•"/>
              <a:defRPr sz="3300">
                <a:solidFill>
                  <a:schemeClr val="tx1"/>
                </a:solidFill>
                <a:latin typeface="Arial Narrow" pitchFamily="34" charset="0"/>
              </a:defRPr>
            </a:lvl3pPr>
            <a:lvl4pPr indent="-311150" eaLnBrk="0" hangingPunct="0">
              <a:spcBef>
                <a:spcPct val="20000"/>
              </a:spcBef>
              <a:buFont typeface="Arial" charset="0"/>
              <a:buChar char="–"/>
              <a:defRPr sz="2700">
                <a:solidFill>
                  <a:schemeClr val="tx1"/>
                </a:solidFill>
                <a:latin typeface="Arial Narrow" pitchFamily="34" charset="0"/>
              </a:defRPr>
            </a:lvl4pPr>
            <a:lvl5pPr indent="-311150" eaLnBrk="0" hangingPunct="0">
              <a:spcBef>
                <a:spcPct val="20000"/>
              </a:spcBef>
              <a:buFont typeface="Arial" charset="0"/>
              <a:buChar char="»"/>
              <a:defRPr sz="2700">
                <a:solidFill>
                  <a:schemeClr val="tx1"/>
                </a:solidFill>
                <a:latin typeface="Arial Narrow" pitchFamily="34" charset="0"/>
              </a:defRPr>
            </a:lvl5pPr>
            <a:lvl6pPr indent="-311150" eaLnBrk="0" fontAlgn="base" hangingPunct="0">
              <a:spcBef>
                <a:spcPct val="20000"/>
              </a:spcBef>
              <a:spcAft>
                <a:spcPct val="0"/>
              </a:spcAft>
              <a:buFont typeface="Arial" charset="0"/>
              <a:buChar char="»"/>
              <a:defRPr sz="2700">
                <a:solidFill>
                  <a:schemeClr val="tx1"/>
                </a:solidFill>
                <a:latin typeface="Arial Narrow" pitchFamily="34" charset="0"/>
              </a:defRPr>
            </a:lvl6pPr>
            <a:lvl7pPr indent="-311150" eaLnBrk="0" fontAlgn="base" hangingPunct="0">
              <a:spcBef>
                <a:spcPct val="20000"/>
              </a:spcBef>
              <a:spcAft>
                <a:spcPct val="0"/>
              </a:spcAft>
              <a:buFont typeface="Arial" charset="0"/>
              <a:buChar char="»"/>
              <a:defRPr sz="2700">
                <a:solidFill>
                  <a:schemeClr val="tx1"/>
                </a:solidFill>
                <a:latin typeface="Arial Narrow" pitchFamily="34" charset="0"/>
              </a:defRPr>
            </a:lvl7pPr>
            <a:lvl8pPr indent="-311150" eaLnBrk="0" fontAlgn="base" hangingPunct="0">
              <a:spcBef>
                <a:spcPct val="20000"/>
              </a:spcBef>
              <a:spcAft>
                <a:spcPct val="0"/>
              </a:spcAft>
              <a:buFont typeface="Arial" charset="0"/>
              <a:buChar char="»"/>
              <a:defRPr sz="2700">
                <a:solidFill>
                  <a:schemeClr val="tx1"/>
                </a:solidFill>
                <a:latin typeface="Arial Narrow" pitchFamily="34" charset="0"/>
              </a:defRPr>
            </a:lvl8pPr>
            <a:lvl9pPr indent="-311150" eaLnBrk="0" fontAlgn="base" hangingPunct="0">
              <a:spcBef>
                <a:spcPct val="20000"/>
              </a:spcBef>
              <a:spcAft>
                <a:spcPct val="0"/>
              </a:spcAft>
              <a:buFont typeface="Arial" charset="0"/>
              <a:buChar char="»"/>
              <a:defRPr sz="2700">
                <a:solidFill>
                  <a:schemeClr val="tx1"/>
                </a:solidFill>
                <a:latin typeface="Arial Narrow" pitchFamily="34" charset="0"/>
              </a:defRPr>
            </a:lvl9pPr>
          </a:lstStyle>
          <a:p>
            <a:pPr algn="ctr" eaLnBrk="1" hangingPunct="1">
              <a:spcBef>
                <a:spcPct val="0"/>
              </a:spcBef>
              <a:buFontTx/>
              <a:buNone/>
            </a:pPr>
            <a:r>
              <a:rPr lang="en-US" altLang="en-US" sz="1400" b="1" dirty="0">
                <a:solidFill>
                  <a:srgbClr val="000000"/>
                </a:solidFill>
                <a:latin typeface="Calibri" pitchFamily="34" charset="0"/>
              </a:rPr>
              <a:t>Water Transport in Wood</a:t>
            </a:r>
          </a:p>
          <a:p>
            <a:pPr algn="ctr" eaLnBrk="1" hangingPunct="1">
              <a:spcBef>
                <a:spcPct val="0"/>
              </a:spcBef>
              <a:buFontTx/>
              <a:buNone/>
            </a:pPr>
            <a:r>
              <a:rPr lang="en-US" altLang="en-US" sz="1400" b="1" dirty="0">
                <a:solidFill>
                  <a:srgbClr val="000000"/>
                </a:solidFill>
                <a:latin typeface="Calibri" pitchFamily="34" charset="0"/>
              </a:rPr>
              <a:t>Segmentation and Volume correlation </a:t>
            </a:r>
            <a:endParaRPr lang="en-US" altLang="en-US" sz="1200" dirty="0">
              <a:solidFill>
                <a:srgbClr val="000000"/>
              </a:solidFill>
              <a:latin typeface="Calibri" pitchFamily="34" charset="0"/>
            </a:endParaRPr>
          </a:p>
        </p:txBody>
      </p:sp>
      <p:sp>
        <p:nvSpPr>
          <p:cNvPr id="34" name="Text Box 21">
            <a:extLst>
              <a:ext uri="{FF2B5EF4-FFF2-40B4-BE49-F238E27FC236}">
                <a16:creationId xmlns:a16="http://schemas.microsoft.com/office/drawing/2014/main" id="{210E7448-FFD0-544B-D8A6-A0E177361091}"/>
              </a:ext>
            </a:extLst>
          </p:cNvPr>
          <p:cNvSpPr txBox="1">
            <a:spLocks noChangeArrowheads="1"/>
          </p:cNvSpPr>
          <p:nvPr/>
        </p:nvSpPr>
        <p:spPr bwMode="auto">
          <a:xfrm>
            <a:off x="5366538" y="4689337"/>
            <a:ext cx="3002641" cy="406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5889" tIns="32945" rIns="65889" bIns="32945"/>
          <a:lstStyle>
            <a:lvl1pPr eaLnBrk="0" hangingPunct="0">
              <a:spcBef>
                <a:spcPct val="20000"/>
              </a:spcBef>
              <a:buFont typeface="Arial" charset="0"/>
              <a:buChar char="•"/>
              <a:defRPr sz="4400">
                <a:solidFill>
                  <a:schemeClr val="tx1"/>
                </a:solidFill>
                <a:latin typeface="Arial Narrow" pitchFamily="34" charset="0"/>
              </a:defRPr>
            </a:lvl1pPr>
            <a:lvl2pPr indent="-388938" eaLnBrk="0" hangingPunct="0">
              <a:spcBef>
                <a:spcPct val="20000"/>
              </a:spcBef>
              <a:buFont typeface="Arial" charset="0"/>
              <a:buChar char="–"/>
              <a:defRPr sz="3800">
                <a:solidFill>
                  <a:schemeClr val="tx1"/>
                </a:solidFill>
                <a:latin typeface="Arial Narrow" pitchFamily="34" charset="0"/>
              </a:defRPr>
            </a:lvl2pPr>
            <a:lvl3pPr indent="-311150" eaLnBrk="0" hangingPunct="0">
              <a:spcBef>
                <a:spcPct val="20000"/>
              </a:spcBef>
              <a:buFont typeface="Arial" charset="0"/>
              <a:buChar char="•"/>
              <a:defRPr sz="3300">
                <a:solidFill>
                  <a:schemeClr val="tx1"/>
                </a:solidFill>
                <a:latin typeface="Arial Narrow" pitchFamily="34" charset="0"/>
              </a:defRPr>
            </a:lvl3pPr>
            <a:lvl4pPr indent="-311150" eaLnBrk="0" hangingPunct="0">
              <a:spcBef>
                <a:spcPct val="20000"/>
              </a:spcBef>
              <a:buFont typeface="Arial" charset="0"/>
              <a:buChar char="–"/>
              <a:defRPr sz="2700">
                <a:solidFill>
                  <a:schemeClr val="tx1"/>
                </a:solidFill>
                <a:latin typeface="Arial Narrow" pitchFamily="34" charset="0"/>
              </a:defRPr>
            </a:lvl4pPr>
            <a:lvl5pPr indent="-311150" eaLnBrk="0" hangingPunct="0">
              <a:spcBef>
                <a:spcPct val="20000"/>
              </a:spcBef>
              <a:buFont typeface="Arial" charset="0"/>
              <a:buChar char="»"/>
              <a:defRPr sz="2700">
                <a:solidFill>
                  <a:schemeClr val="tx1"/>
                </a:solidFill>
                <a:latin typeface="Arial Narrow" pitchFamily="34" charset="0"/>
              </a:defRPr>
            </a:lvl5pPr>
            <a:lvl6pPr indent="-311150" eaLnBrk="0" fontAlgn="base" hangingPunct="0">
              <a:spcBef>
                <a:spcPct val="20000"/>
              </a:spcBef>
              <a:spcAft>
                <a:spcPct val="0"/>
              </a:spcAft>
              <a:buFont typeface="Arial" charset="0"/>
              <a:buChar char="»"/>
              <a:defRPr sz="2700">
                <a:solidFill>
                  <a:schemeClr val="tx1"/>
                </a:solidFill>
                <a:latin typeface="Arial Narrow" pitchFamily="34" charset="0"/>
              </a:defRPr>
            </a:lvl6pPr>
            <a:lvl7pPr indent="-311150" eaLnBrk="0" fontAlgn="base" hangingPunct="0">
              <a:spcBef>
                <a:spcPct val="20000"/>
              </a:spcBef>
              <a:spcAft>
                <a:spcPct val="0"/>
              </a:spcAft>
              <a:buFont typeface="Arial" charset="0"/>
              <a:buChar char="»"/>
              <a:defRPr sz="2700">
                <a:solidFill>
                  <a:schemeClr val="tx1"/>
                </a:solidFill>
                <a:latin typeface="Arial Narrow" pitchFamily="34" charset="0"/>
              </a:defRPr>
            </a:lvl7pPr>
            <a:lvl8pPr indent="-311150" eaLnBrk="0" fontAlgn="base" hangingPunct="0">
              <a:spcBef>
                <a:spcPct val="20000"/>
              </a:spcBef>
              <a:spcAft>
                <a:spcPct val="0"/>
              </a:spcAft>
              <a:buFont typeface="Arial" charset="0"/>
              <a:buChar char="»"/>
              <a:defRPr sz="2700">
                <a:solidFill>
                  <a:schemeClr val="tx1"/>
                </a:solidFill>
                <a:latin typeface="Arial Narrow" pitchFamily="34" charset="0"/>
              </a:defRPr>
            </a:lvl8pPr>
            <a:lvl9pPr indent="-311150" eaLnBrk="0" fontAlgn="base" hangingPunct="0">
              <a:spcBef>
                <a:spcPct val="20000"/>
              </a:spcBef>
              <a:spcAft>
                <a:spcPct val="0"/>
              </a:spcAft>
              <a:buFont typeface="Arial" charset="0"/>
              <a:buChar char="»"/>
              <a:defRPr sz="2700">
                <a:solidFill>
                  <a:schemeClr val="tx1"/>
                </a:solidFill>
                <a:latin typeface="Arial Narrow" pitchFamily="34" charset="0"/>
              </a:defRPr>
            </a:lvl9pPr>
          </a:lstStyle>
          <a:p>
            <a:pPr algn="ctr" eaLnBrk="1" hangingPunct="1">
              <a:spcBef>
                <a:spcPct val="0"/>
              </a:spcBef>
              <a:buFontTx/>
              <a:buNone/>
            </a:pPr>
            <a:r>
              <a:rPr lang="en-US" altLang="en-US" sz="1400" b="1" dirty="0">
                <a:solidFill>
                  <a:srgbClr val="000000"/>
                </a:solidFill>
                <a:latin typeface="Calibri" pitchFamily="34" charset="0"/>
              </a:rPr>
              <a:t> X ray Tomography </a:t>
            </a:r>
          </a:p>
          <a:p>
            <a:pPr eaLnBrk="1" hangingPunct="1">
              <a:spcBef>
                <a:spcPct val="0"/>
              </a:spcBef>
              <a:buFontTx/>
              <a:buNone/>
            </a:pPr>
            <a:endParaRPr lang="en-US" altLang="en-US" sz="1200" dirty="0">
              <a:solidFill>
                <a:srgbClr val="000000"/>
              </a:solidFill>
              <a:latin typeface="Calibri" pitchFamily="34" charset="0"/>
            </a:endParaRPr>
          </a:p>
          <a:p>
            <a:pPr eaLnBrk="1" hangingPunct="1">
              <a:spcBef>
                <a:spcPct val="0"/>
              </a:spcBef>
              <a:buFontTx/>
              <a:buNone/>
            </a:pPr>
            <a:endParaRPr lang="en-US" altLang="en-US" sz="1200" dirty="0">
              <a:solidFill>
                <a:srgbClr val="000000"/>
              </a:solidFill>
              <a:latin typeface="Calibri" pitchFamily="34" charset="0"/>
            </a:endParaRPr>
          </a:p>
          <a:p>
            <a:pPr eaLnBrk="1" hangingPunct="1">
              <a:spcBef>
                <a:spcPct val="0"/>
              </a:spcBef>
              <a:buFontTx/>
              <a:buNone/>
            </a:pPr>
            <a:endParaRPr lang="en-US" altLang="en-US" sz="1200" dirty="0">
              <a:solidFill>
                <a:srgbClr val="000000"/>
              </a:solidFill>
              <a:latin typeface="Calibri" pitchFamily="34" charset="0"/>
            </a:endParaRPr>
          </a:p>
          <a:p>
            <a:pPr eaLnBrk="1" hangingPunct="1">
              <a:spcBef>
                <a:spcPct val="0"/>
              </a:spcBef>
              <a:buFontTx/>
              <a:buNone/>
            </a:pPr>
            <a:r>
              <a:rPr lang="en-US" altLang="en-US" sz="1200" dirty="0">
                <a:solidFill>
                  <a:srgbClr val="000000"/>
                </a:solidFill>
                <a:latin typeface="Calibri" pitchFamily="34" charset="0"/>
              </a:rPr>
              <a:t> </a:t>
            </a:r>
          </a:p>
        </p:txBody>
      </p:sp>
      <p:sp>
        <p:nvSpPr>
          <p:cNvPr id="35" name="Text Box 21">
            <a:extLst>
              <a:ext uri="{FF2B5EF4-FFF2-40B4-BE49-F238E27FC236}">
                <a16:creationId xmlns:a16="http://schemas.microsoft.com/office/drawing/2014/main" id="{88BCBD4E-D8B8-DCE6-C126-A118E18EED52}"/>
              </a:ext>
            </a:extLst>
          </p:cNvPr>
          <p:cNvSpPr txBox="1">
            <a:spLocks noChangeArrowheads="1"/>
          </p:cNvSpPr>
          <p:nvPr/>
        </p:nvSpPr>
        <p:spPr bwMode="auto">
          <a:xfrm>
            <a:off x="9360694" y="4965013"/>
            <a:ext cx="3002641" cy="406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5889" tIns="32945" rIns="65889" bIns="32945"/>
          <a:lstStyle>
            <a:lvl1pPr eaLnBrk="0" hangingPunct="0">
              <a:spcBef>
                <a:spcPct val="20000"/>
              </a:spcBef>
              <a:buFont typeface="Arial" charset="0"/>
              <a:buChar char="•"/>
              <a:defRPr sz="4400">
                <a:solidFill>
                  <a:schemeClr val="tx1"/>
                </a:solidFill>
                <a:latin typeface="Arial Narrow" pitchFamily="34" charset="0"/>
              </a:defRPr>
            </a:lvl1pPr>
            <a:lvl2pPr indent="-388938" eaLnBrk="0" hangingPunct="0">
              <a:spcBef>
                <a:spcPct val="20000"/>
              </a:spcBef>
              <a:buFont typeface="Arial" charset="0"/>
              <a:buChar char="–"/>
              <a:defRPr sz="3800">
                <a:solidFill>
                  <a:schemeClr val="tx1"/>
                </a:solidFill>
                <a:latin typeface="Arial Narrow" pitchFamily="34" charset="0"/>
              </a:defRPr>
            </a:lvl2pPr>
            <a:lvl3pPr indent="-311150" eaLnBrk="0" hangingPunct="0">
              <a:spcBef>
                <a:spcPct val="20000"/>
              </a:spcBef>
              <a:buFont typeface="Arial" charset="0"/>
              <a:buChar char="•"/>
              <a:defRPr sz="3300">
                <a:solidFill>
                  <a:schemeClr val="tx1"/>
                </a:solidFill>
                <a:latin typeface="Arial Narrow" pitchFamily="34" charset="0"/>
              </a:defRPr>
            </a:lvl3pPr>
            <a:lvl4pPr indent="-311150" eaLnBrk="0" hangingPunct="0">
              <a:spcBef>
                <a:spcPct val="20000"/>
              </a:spcBef>
              <a:buFont typeface="Arial" charset="0"/>
              <a:buChar char="–"/>
              <a:defRPr sz="2700">
                <a:solidFill>
                  <a:schemeClr val="tx1"/>
                </a:solidFill>
                <a:latin typeface="Arial Narrow" pitchFamily="34" charset="0"/>
              </a:defRPr>
            </a:lvl4pPr>
            <a:lvl5pPr indent="-311150" eaLnBrk="0" hangingPunct="0">
              <a:spcBef>
                <a:spcPct val="20000"/>
              </a:spcBef>
              <a:buFont typeface="Arial" charset="0"/>
              <a:buChar char="»"/>
              <a:defRPr sz="2700">
                <a:solidFill>
                  <a:schemeClr val="tx1"/>
                </a:solidFill>
                <a:latin typeface="Arial Narrow" pitchFamily="34" charset="0"/>
              </a:defRPr>
            </a:lvl5pPr>
            <a:lvl6pPr indent="-311150" eaLnBrk="0" fontAlgn="base" hangingPunct="0">
              <a:spcBef>
                <a:spcPct val="20000"/>
              </a:spcBef>
              <a:spcAft>
                <a:spcPct val="0"/>
              </a:spcAft>
              <a:buFont typeface="Arial" charset="0"/>
              <a:buChar char="»"/>
              <a:defRPr sz="2700">
                <a:solidFill>
                  <a:schemeClr val="tx1"/>
                </a:solidFill>
                <a:latin typeface="Arial Narrow" pitchFamily="34" charset="0"/>
              </a:defRPr>
            </a:lvl6pPr>
            <a:lvl7pPr indent="-311150" eaLnBrk="0" fontAlgn="base" hangingPunct="0">
              <a:spcBef>
                <a:spcPct val="20000"/>
              </a:spcBef>
              <a:spcAft>
                <a:spcPct val="0"/>
              </a:spcAft>
              <a:buFont typeface="Arial" charset="0"/>
              <a:buChar char="»"/>
              <a:defRPr sz="2700">
                <a:solidFill>
                  <a:schemeClr val="tx1"/>
                </a:solidFill>
                <a:latin typeface="Arial Narrow" pitchFamily="34" charset="0"/>
              </a:defRPr>
            </a:lvl7pPr>
            <a:lvl8pPr indent="-311150" eaLnBrk="0" fontAlgn="base" hangingPunct="0">
              <a:spcBef>
                <a:spcPct val="20000"/>
              </a:spcBef>
              <a:spcAft>
                <a:spcPct val="0"/>
              </a:spcAft>
              <a:buFont typeface="Arial" charset="0"/>
              <a:buChar char="»"/>
              <a:defRPr sz="2700">
                <a:solidFill>
                  <a:schemeClr val="tx1"/>
                </a:solidFill>
                <a:latin typeface="Arial Narrow" pitchFamily="34" charset="0"/>
              </a:defRPr>
            </a:lvl8pPr>
            <a:lvl9pPr indent="-311150" eaLnBrk="0" fontAlgn="base" hangingPunct="0">
              <a:spcBef>
                <a:spcPct val="20000"/>
              </a:spcBef>
              <a:spcAft>
                <a:spcPct val="0"/>
              </a:spcAft>
              <a:buFont typeface="Arial" charset="0"/>
              <a:buChar char="»"/>
              <a:defRPr sz="2700">
                <a:solidFill>
                  <a:schemeClr val="tx1"/>
                </a:solidFill>
                <a:latin typeface="Arial Narrow" pitchFamily="34" charset="0"/>
              </a:defRPr>
            </a:lvl9pPr>
          </a:lstStyle>
          <a:p>
            <a:pPr eaLnBrk="1" hangingPunct="1">
              <a:spcBef>
                <a:spcPct val="0"/>
              </a:spcBef>
              <a:buFontTx/>
              <a:buNone/>
            </a:pPr>
            <a:r>
              <a:rPr lang="en-US" altLang="en-US" sz="1400" b="1" dirty="0">
                <a:solidFill>
                  <a:srgbClr val="000000"/>
                </a:solidFill>
                <a:latin typeface="Calibri" pitchFamily="34" charset="0"/>
              </a:rPr>
              <a:t>Thermo-mechanical Forming </a:t>
            </a:r>
            <a:endParaRPr lang="en-US" altLang="en-US" sz="1200" dirty="0">
              <a:solidFill>
                <a:srgbClr val="000000"/>
              </a:solidFill>
              <a:latin typeface="Calibri" pitchFamily="34" charset="0"/>
            </a:endParaRPr>
          </a:p>
          <a:p>
            <a:pPr eaLnBrk="1" hangingPunct="1">
              <a:spcBef>
                <a:spcPct val="0"/>
              </a:spcBef>
              <a:buFontTx/>
              <a:buNone/>
            </a:pPr>
            <a:endParaRPr lang="en-US" altLang="en-US" sz="1200" dirty="0">
              <a:solidFill>
                <a:srgbClr val="000000"/>
              </a:solidFill>
              <a:latin typeface="Calibri" pitchFamily="34" charset="0"/>
            </a:endParaRPr>
          </a:p>
          <a:p>
            <a:pPr eaLnBrk="1" hangingPunct="1">
              <a:spcBef>
                <a:spcPct val="0"/>
              </a:spcBef>
              <a:buFontTx/>
              <a:buNone/>
            </a:pPr>
            <a:endParaRPr lang="en-US" altLang="en-US" sz="1200" dirty="0">
              <a:solidFill>
                <a:srgbClr val="000000"/>
              </a:solidFill>
              <a:latin typeface="Calibri" pitchFamily="34" charset="0"/>
            </a:endParaRPr>
          </a:p>
          <a:p>
            <a:pPr eaLnBrk="1" hangingPunct="1">
              <a:spcBef>
                <a:spcPct val="0"/>
              </a:spcBef>
              <a:buFontTx/>
              <a:buNone/>
            </a:pPr>
            <a:endParaRPr lang="en-US" altLang="en-US" sz="1200" dirty="0">
              <a:solidFill>
                <a:srgbClr val="000000"/>
              </a:solidFill>
              <a:latin typeface="Calibri" pitchFamily="34" charset="0"/>
            </a:endParaRPr>
          </a:p>
          <a:p>
            <a:pPr eaLnBrk="1" hangingPunct="1">
              <a:spcBef>
                <a:spcPct val="0"/>
              </a:spcBef>
              <a:buFontTx/>
              <a:buNone/>
            </a:pPr>
            <a:r>
              <a:rPr lang="en-US" altLang="en-US" sz="1200" dirty="0">
                <a:solidFill>
                  <a:srgbClr val="000000"/>
                </a:solidFill>
                <a:latin typeface="Calibri" pitchFamily="34" charset="0"/>
              </a:rPr>
              <a:t> </a:t>
            </a:r>
          </a:p>
        </p:txBody>
      </p:sp>
      <p:pic>
        <p:nvPicPr>
          <p:cNvPr id="39" name="Image 38">
            <a:extLst>
              <a:ext uri="{FF2B5EF4-FFF2-40B4-BE49-F238E27FC236}">
                <a16:creationId xmlns:a16="http://schemas.microsoft.com/office/drawing/2014/main" id="{2213F73F-7752-3BC7-9B81-F37BAFDD0D76}"/>
              </a:ext>
            </a:extLst>
          </p:cNvPr>
          <p:cNvPicPr>
            <a:picLocks noChangeAspect="1"/>
          </p:cNvPicPr>
          <p:nvPr/>
        </p:nvPicPr>
        <p:blipFill>
          <a:blip r:embed="rId10"/>
          <a:stretch>
            <a:fillRect/>
          </a:stretch>
        </p:blipFill>
        <p:spPr>
          <a:xfrm>
            <a:off x="9197039" y="2262811"/>
            <a:ext cx="2694566" cy="1562314"/>
          </a:xfrm>
          <a:prstGeom prst="rect">
            <a:avLst/>
          </a:prstGeom>
        </p:spPr>
      </p:pic>
      <p:pic>
        <p:nvPicPr>
          <p:cNvPr id="43" name="Image 42" descr="Une image contenant texte&#10;&#10;Description générée automatiquement">
            <a:extLst>
              <a:ext uri="{FF2B5EF4-FFF2-40B4-BE49-F238E27FC236}">
                <a16:creationId xmlns:a16="http://schemas.microsoft.com/office/drawing/2014/main" id="{33F0EAF9-508C-5352-C24D-1EBE27CC662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08398" y="5053620"/>
            <a:ext cx="2347397" cy="1109301"/>
          </a:xfrm>
          <a:prstGeom prst="rect">
            <a:avLst/>
          </a:prstGeom>
        </p:spPr>
      </p:pic>
      <p:sp>
        <p:nvSpPr>
          <p:cNvPr id="44" name="ZoneTexte 43">
            <a:extLst>
              <a:ext uri="{FF2B5EF4-FFF2-40B4-BE49-F238E27FC236}">
                <a16:creationId xmlns:a16="http://schemas.microsoft.com/office/drawing/2014/main" id="{B0D6538D-5556-FF9C-DEEE-CBF90887C4EA}"/>
              </a:ext>
            </a:extLst>
          </p:cNvPr>
          <p:cNvSpPr txBox="1"/>
          <p:nvPr/>
        </p:nvSpPr>
        <p:spPr>
          <a:xfrm>
            <a:off x="4935526" y="6196176"/>
            <a:ext cx="2629156" cy="246221"/>
          </a:xfrm>
          <a:prstGeom prst="rect">
            <a:avLst/>
          </a:prstGeom>
          <a:noFill/>
        </p:spPr>
        <p:txBody>
          <a:bodyPr wrap="square" rtlCol="0">
            <a:spAutoFit/>
          </a:bodyPr>
          <a:lstStyle/>
          <a:p>
            <a:r>
              <a:rPr lang="en-US" sz="1000" dirty="0">
                <a:latin typeface="+mn-lt"/>
              </a:rPr>
              <a:t>Figure 4 : X ray tomography volume of wood</a:t>
            </a:r>
          </a:p>
        </p:txBody>
      </p:sp>
      <p:sp>
        <p:nvSpPr>
          <p:cNvPr id="45" name="ZoneTexte 44">
            <a:extLst>
              <a:ext uri="{FF2B5EF4-FFF2-40B4-BE49-F238E27FC236}">
                <a16:creationId xmlns:a16="http://schemas.microsoft.com/office/drawing/2014/main" id="{54618EF8-E431-CFDD-EBDD-D67AB3A40A35}"/>
              </a:ext>
            </a:extLst>
          </p:cNvPr>
          <p:cNvSpPr txBox="1"/>
          <p:nvPr/>
        </p:nvSpPr>
        <p:spPr>
          <a:xfrm>
            <a:off x="7310980" y="5095417"/>
            <a:ext cx="1458882" cy="1384995"/>
          </a:xfrm>
          <a:prstGeom prst="rect">
            <a:avLst/>
          </a:prstGeom>
          <a:noFill/>
        </p:spPr>
        <p:txBody>
          <a:bodyPr wrap="square" rtlCol="0">
            <a:spAutoFit/>
          </a:bodyPr>
          <a:lstStyle/>
          <a:p>
            <a:pPr algn="just"/>
            <a:r>
              <a:rPr lang="en-US" sz="1200" dirty="0">
                <a:latin typeface="+mn-lt"/>
              </a:rPr>
              <a:t>Tomography is used to follow (in situ) a water propagation in wood and structural change due to mechanical pressing. </a:t>
            </a:r>
          </a:p>
        </p:txBody>
      </p:sp>
      <p:sp>
        <p:nvSpPr>
          <p:cNvPr id="47" name="ZoneTexte 46">
            <a:extLst>
              <a:ext uri="{FF2B5EF4-FFF2-40B4-BE49-F238E27FC236}">
                <a16:creationId xmlns:a16="http://schemas.microsoft.com/office/drawing/2014/main" id="{B55781EF-951E-BE50-6B0E-9F3E5839827A}"/>
              </a:ext>
            </a:extLst>
          </p:cNvPr>
          <p:cNvSpPr txBox="1"/>
          <p:nvPr/>
        </p:nvSpPr>
        <p:spPr>
          <a:xfrm>
            <a:off x="8790445" y="3808984"/>
            <a:ext cx="3568241" cy="400110"/>
          </a:xfrm>
          <a:prstGeom prst="rect">
            <a:avLst/>
          </a:prstGeom>
          <a:noFill/>
        </p:spPr>
        <p:txBody>
          <a:bodyPr wrap="square" rtlCol="0">
            <a:spAutoFit/>
          </a:bodyPr>
          <a:lstStyle/>
          <a:p>
            <a:pPr algn="ctr"/>
            <a:r>
              <a:rPr lang="en-US" sz="1000" dirty="0">
                <a:latin typeface="+mn-lt"/>
              </a:rPr>
              <a:t>Figure 5 : Following of waterfront inside wood during imbibition test</a:t>
            </a:r>
          </a:p>
        </p:txBody>
      </p:sp>
      <p:sp>
        <p:nvSpPr>
          <p:cNvPr id="49" name="Flèche : droite 48">
            <a:extLst>
              <a:ext uri="{FF2B5EF4-FFF2-40B4-BE49-F238E27FC236}">
                <a16:creationId xmlns:a16="http://schemas.microsoft.com/office/drawing/2014/main" id="{8D8F567B-E898-0346-9500-AE5137FEDCA2}"/>
              </a:ext>
            </a:extLst>
          </p:cNvPr>
          <p:cNvSpPr/>
          <p:nvPr/>
        </p:nvSpPr>
        <p:spPr>
          <a:xfrm>
            <a:off x="10536351" y="4443598"/>
            <a:ext cx="435315" cy="286770"/>
          </a:xfrm>
          <a:prstGeom prst="rightArrow">
            <a:avLst/>
          </a:prstGeom>
          <a:solidFill>
            <a:srgbClr val="00294B"/>
          </a:solidFill>
          <a:ln>
            <a:solidFill>
              <a:srgbClr val="002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50" name="Rectangle : coins arrondis 49">
            <a:extLst>
              <a:ext uri="{FF2B5EF4-FFF2-40B4-BE49-F238E27FC236}">
                <a16:creationId xmlns:a16="http://schemas.microsoft.com/office/drawing/2014/main" id="{D5526E7E-5CDB-2DEE-42DC-3B49C5A75B57}"/>
              </a:ext>
            </a:extLst>
          </p:cNvPr>
          <p:cNvSpPr/>
          <p:nvPr/>
        </p:nvSpPr>
        <p:spPr>
          <a:xfrm>
            <a:off x="8802647" y="4196552"/>
            <a:ext cx="1608327" cy="737382"/>
          </a:xfrm>
          <a:prstGeom prst="roundRect">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spcBef>
                <a:spcPct val="0"/>
              </a:spcBef>
              <a:buFontTx/>
              <a:buNone/>
            </a:pPr>
            <a:r>
              <a:rPr lang="en-US" altLang="en-US" sz="1050" dirty="0">
                <a:solidFill>
                  <a:srgbClr val="000000"/>
                </a:solidFill>
                <a:latin typeface="Calibri" pitchFamily="34" charset="0"/>
              </a:rPr>
              <a:t>Using Image J for segmentation and SPAM for registration and </a:t>
            </a:r>
            <a:r>
              <a:rPr lang="en-US" altLang="en-US" sz="1050" dirty="0" err="1">
                <a:solidFill>
                  <a:srgbClr val="000000"/>
                </a:solidFill>
                <a:latin typeface="Calibri" pitchFamily="34" charset="0"/>
              </a:rPr>
              <a:t>volumic</a:t>
            </a:r>
            <a:r>
              <a:rPr lang="en-US" altLang="en-US" sz="1050" dirty="0">
                <a:solidFill>
                  <a:srgbClr val="000000"/>
                </a:solidFill>
                <a:latin typeface="Calibri" pitchFamily="34" charset="0"/>
              </a:rPr>
              <a:t> correlation </a:t>
            </a:r>
          </a:p>
        </p:txBody>
      </p:sp>
      <p:sp>
        <p:nvSpPr>
          <p:cNvPr id="52" name="Rectangle : coins arrondis 51">
            <a:extLst>
              <a:ext uri="{FF2B5EF4-FFF2-40B4-BE49-F238E27FC236}">
                <a16:creationId xmlns:a16="http://schemas.microsoft.com/office/drawing/2014/main" id="{6E2847CA-89E6-2D49-17BF-47F3CDC869BF}"/>
              </a:ext>
            </a:extLst>
          </p:cNvPr>
          <p:cNvSpPr/>
          <p:nvPr/>
        </p:nvSpPr>
        <p:spPr>
          <a:xfrm>
            <a:off x="11038329" y="4195796"/>
            <a:ext cx="1267697" cy="737382"/>
          </a:xfrm>
          <a:prstGeom prst="roundRect">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spcBef>
                <a:spcPct val="0"/>
              </a:spcBef>
              <a:buFontTx/>
              <a:buNone/>
            </a:pPr>
            <a:r>
              <a:rPr lang="en-US" altLang="en-US" sz="1050" dirty="0">
                <a:solidFill>
                  <a:srgbClr val="000000"/>
                </a:solidFill>
                <a:latin typeface="Calibri" pitchFamily="34" charset="0"/>
              </a:rPr>
              <a:t>Following water transport in wood </a:t>
            </a:r>
          </a:p>
        </p:txBody>
      </p:sp>
      <p:pic>
        <p:nvPicPr>
          <p:cNvPr id="53" name="Image 52">
            <a:extLst>
              <a:ext uri="{FF2B5EF4-FFF2-40B4-BE49-F238E27FC236}">
                <a16:creationId xmlns:a16="http://schemas.microsoft.com/office/drawing/2014/main" id="{7BD11DBD-324B-55BD-E018-82C922B1F3BA}"/>
              </a:ext>
            </a:extLst>
          </p:cNvPr>
          <p:cNvPicPr>
            <a:picLocks noChangeAspect="1"/>
          </p:cNvPicPr>
          <p:nvPr/>
        </p:nvPicPr>
        <p:blipFill>
          <a:blip r:embed="rId12"/>
          <a:stretch>
            <a:fillRect/>
          </a:stretch>
        </p:blipFill>
        <p:spPr>
          <a:xfrm>
            <a:off x="10544322" y="5263884"/>
            <a:ext cx="1728767" cy="1235469"/>
          </a:xfrm>
          <a:prstGeom prst="rect">
            <a:avLst/>
          </a:prstGeom>
        </p:spPr>
      </p:pic>
      <p:sp>
        <p:nvSpPr>
          <p:cNvPr id="54" name="ZoneTexte 53">
            <a:extLst>
              <a:ext uri="{FF2B5EF4-FFF2-40B4-BE49-F238E27FC236}">
                <a16:creationId xmlns:a16="http://schemas.microsoft.com/office/drawing/2014/main" id="{613FC76C-7C0C-173A-19D5-7BBFEDE5F210}"/>
              </a:ext>
            </a:extLst>
          </p:cNvPr>
          <p:cNvSpPr txBox="1"/>
          <p:nvPr/>
        </p:nvSpPr>
        <p:spPr>
          <a:xfrm>
            <a:off x="10422099" y="6430020"/>
            <a:ext cx="2072394" cy="400110"/>
          </a:xfrm>
          <a:prstGeom prst="rect">
            <a:avLst/>
          </a:prstGeom>
          <a:noFill/>
        </p:spPr>
        <p:txBody>
          <a:bodyPr wrap="square" rtlCol="0">
            <a:spAutoFit/>
          </a:bodyPr>
          <a:lstStyle/>
          <a:p>
            <a:pPr algn="ctr"/>
            <a:r>
              <a:rPr lang="en-US" sz="1000" dirty="0">
                <a:latin typeface="+mn-lt"/>
              </a:rPr>
              <a:t>Figure 5 : </a:t>
            </a:r>
            <a:r>
              <a:rPr lang="en-US" sz="1000" dirty="0" err="1">
                <a:latin typeface="+mn-lt"/>
              </a:rPr>
              <a:t>Preliminar</a:t>
            </a:r>
            <a:r>
              <a:rPr lang="en-US" sz="1000" dirty="0">
                <a:latin typeface="+mn-lt"/>
              </a:rPr>
              <a:t> test of relaxation of Wood</a:t>
            </a:r>
          </a:p>
        </p:txBody>
      </p:sp>
      <p:sp>
        <p:nvSpPr>
          <p:cNvPr id="55" name="ZoneTexte 54">
            <a:extLst>
              <a:ext uri="{FF2B5EF4-FFF2-40B4-BE49-F238E27FC236}">
                <a16:creationId xmlns:a16="http://schemas.microsoft.com/office/drawing/2014/main" id="{5A776569-AA1A-6572-CCBD-DE93F40588A3}"/>
              </a:ext>
            </a:extLst>
          </p:cNvPr>
          <p:cNvSpPr txBox="1"/>
          <p:nvPr/>
        </p:nvSpPr>
        <p:spPr>
          <a:xfrm>
            <a:off x="8922793" y="5306243"/>
            <a:ext cx="1528372" cy="1384995"/>
          </a:xfrm>
          <a:prstGeom prst="rect">
            <a:avLst/>
          </a:prstGeom>
          <a:noFill/>
        </p:spPr>
        <p:txBody>
          <a:bodyPr wrap="square" rtlCol="0">
            <a:spAutoFit/>
          </a:bodyPr>
          <a:lstStyle/>
          <a:p>
            <a:pPr algn="just" eaLnBrk="1" hangingPunct="1">
              <a:spcBef>
                <a:spcPct val="0"/>
              </a:spcBef>
              <a:buFontTx/>
              <a:buNone/>
            </a:pPr>
            <a:r>
              <a:rPr lang="en-US" altLang="en-US" sz="1200" dirty="0">
                <a:solidFill>
                  <a:srgbClr val="000000"/>
                </a:solidFill>
                <a:latin typeface="Calibri" pitchFamily="34" charset="0"/>
              </a:rPr>
              <a:t>Mechanical characterization of wood at various moisture content and temperature &amp; Wood architecture of microstructure. </a:t>
            </a:r>
          </a:p>
        </p:txBody>
      </p:sp>
    </p:spTree>
    <p:extLst>
      <p:ext uri="{BB962C8B-B14F-4D97-AF65-F5344CB8AC3E}">
        <p14:creationId xmlns:p14="http://schemas.microsoft.com/office/powerpoint/2010/main" val="300420304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_3S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èle_3S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PPT_3SR_110604</Template>
  <TotalTime>0</TotalTime>
  <Words>310</Words>
  <Application>Microsoft Office PowerPoint</Application>
  <PresentationFormat>Personnalisé</PresentationFormat>
  <Paragraphs>49</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vt:i4>
      </vt:variant>
    </vt:vector>
  </HeadingPairs>
  <TitlesOfParts>
    <vt:vector size="9" baseType="lpstr">
      <vt:lpstr>Arial</vt:lpstr>
      <vt:lpstr>Arial Narrow</vt:lpstr>
      <vt:lpstr>Calibri</vt:lpstr>
      <vt:lpstr>Cambria</vt:lpstr>
      <vt:lpstr>Times New Roman</vt:lpstr>
      <vt:lpstr>Modèle_3SR</vt:lpstr>
      <vt:lpstr>1_Modèle_3SR</vt:lpstr>
      <vt:lpstr>Laboratoire  Sols Solides Structures Risques</vt:lpstr>
      <vt:lpstr>Présentation PowerPoint</vt:lpstr>
    </vt:vector>
  </TitlesOfParts>
  <Company>Laboratoire Sols, Solides, Structures - Pole 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rcailletaud</dc:creator>
  <cp:lastModifiedBy>ROMAIN BORDAGE</cp:lastModifiedBy>
  <cp:revision>176</cp:revision>
  <dcterms:created xsi:type="dcterms:W3CDTF">2013-10-09T13:54:06Z</dcterms:created>
  <dcterms:modified xsi:type="dcterms:W3CDTF">2023-04-25T08:04:58Z</dcterms:modified>
</cp:coreProperties>
</file>